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2"/>
  </p:notesMasterIdLst>
  <p:sldIdLst>
    <p:sldId id="256" r:id="rId5"/>
    <p:sldId id="278" r:id="rId6"/>
    <p:sldId id="279" r:id="rId7"/>
    <p:sldId id="280" r:id="rId8"/>
    <p:sldId id="257" r:id="rId9"/>
    <p:sldId id="281" r:id="rId10"/>
    <p:sldId id="282" r:id="rId11"/>
    <p:sldId id="283" r:id="rId12"/>
    <p:sldId id="284" r:id="rId13"/>
    <p:sldId id="285" r:id="rId14"/>
    <p:sldId id="286" r:id="rId15"/>
    <p:sldId id="287" r:id="rId16"/>
    <p:sldId id="288" r:id="rId17"/>
    <p:sldId id="289" r:id="rId18"/>
    <p:sldId id="290" r:id="rId19"/>
    <p:sldId id="291" r:id="rId20"/>
    <p:sldId id="292" r:id="rId21"/>
    <p:sldId id="293" r:id="rId22"/>
    <p:sldId id="294" r:id="rId23"/>
    <p:sldId id="295" r:id="rId24"/>
    <p:sldId id="296" r:id="rId25"/>
    <p:sldId id="297" r:id="rId26"/>
    <p:sldId id="298" r:id="rId27"/>
    <p:sldId id="306" r:id="rId28"/>
    <p:sldId id="300" r:id="rId29"/>
    <p:sldId id="301" r:id="rId30"/>
    <p:sldId id="302" r:id="rId31"/>
    <p:sldId id="303" r:id="rId32"/>
    <p:sldId id="304" r:id="rId33"/>
    <p:sldId id="305" r:id="rId34"/>
    <p:sldId id="308" r:id="rId35"/>
    <p:sldId id="309" r:id="rId36"/>
    <p:sldId id="310" r:id="rId37"/>
    <p:sldId id="311" r:id="rId38"/>
    <p:sldId id="312" r:id="rId39"/>
    <p:sldId id="313" r:id="rId40"/>
    <p:sldId id="316" r:id="rId41"/>
  </p:sldIdLst>
  <p:sldSz cx="12192000" cy="6858000"/>
  <p:notesSz cx="6858000" cy="9144000"/>
  <p:defaultTextStyle>
    <a:defPPr>
      <a:defRPr lang="en-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B4D"/>
    <a:srgbClr val="8C8D8D"/>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48"/>
    <p:restoredTop sz="96327"/>
  </p:normalViewPr>
  <p:slideViewPr>
    <p:cSldViewPr snapToGrid="0" snapToObjects="1">
      <p:cViewPr varScale="1">
        <p:scale>
          <a:sx n="103" d="100"/>
          <a:sy n="103" d="100"/>
        </p:scale>
        <p:origin x="64" y="240"/>
      </p:cViewPr>
      <p:guideLst/>
    </p:cSldViewPr>
  </p:slideViewPr>
  <p:notesTextViewPr>
    <p:cViewPr>
      <p:scale>
        <a:sx n="1" d="1"/>
        <a:sy n="1" d="1"/>
      </p:scale>
      <p:origin x="0" y="0"/>
    </p:cViewPr>
  </p:notesTextViewPr>
  <p:notesViewPr>
    <p:cSldViewPr snapToGrid="0" snapToObject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4084EC-800C-B546-8091-05582443E9D8}" type="datetimeFigureOut">
              <a:rPr lang="en-PT" smtClean="0"/>
              <a:t>07/07/2022</a:t>
            </a:fld>
            <a:endParaRPr lang="en-P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P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9CDFBF-F88F-D14D-BB89-C8A6F935341B}" type="slidenum">
              <a:rPr lang="en-PT" smtClean="0"/>
              <a:t>‹#›</a:t>
            </a:fld>
            <a:endParaRPr lang="en-PT"/>
          </a:p>
        </p:txBody>
      </p:sp>
    </p:spTree>
    <p:extLst>
      <p:ext uri="{BB962C8B-B14F-4D97-AF65-F5344CB8AC3E}">
        <p14:creationId xmlns:p14="http://schemas.microsoft.com/office/powerpoint/2010/main" val="1217127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D73A74-0F0C-0A4A-9C1D-77AF25EFF5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A5441345-29E8-3241-8A38-2E7044F8A6CC}"/>
              </a:ext>
            </a:extLst>
          </p:cNvPr>
          <p:cNvPicPr>
            <a:picLocks noChangeAspect="1"/>
          </p:cNvPicPr>
          <p:nvPr userDrawn="1"/>
        </p:nvPicPr>
        <p:blipFill>
          <a:blip r:embed="rId3"/>
          <a:stretch>
            <a:fillRect/>
          </a:stretch>
        </p:blipFill>
        <p:spPr>
          <a:xfrm>
            <a:off x="787399" y="6006351"/>
            <a:ext cx="1334827" cy="526905"/>
          </a:xfrm>
          <a:prstGeom prst="rect">
            <a:avLst/>
          </a:prstGeom>
        </p:spPr>
      </p:pic>
      <p:pic>
        <p:nvPicPr>
          <p:cNvPr id="9" name="Picture 8">
            <a:extLst>
              <a:ext uri="{FF2B5EF4-FFF2-40B4-BE49-F238E27FC236}">
                <a16:creationId xmlns:a16="http://schemas.microsoft.com/office/drawing/2014/main" id="{274ADDE4-B82C-1448-8261-ED4D075C95ED}"/>
              </a:ext>
            </a:extLst>
          </p:cNvPr>
          <p:cNvPicPr>
            <a:picLocks noChangeAspect="1"/>
          </p:cNvPicPr>
          <p:nvPr userDrawn="1"/>
        </p:nvPicPr>
        <p:blipFill>
          <a:blip r:embed="rId4"/>
          <a:srcRect/>
          <a:stretch/>
        </p:blipFill>
        <p:spPr>
          <a:xfrm>
            <a:off x="2345746" y="6008390"/>
            <a:ext cx="398399" cy="515575"/>
          </a:xfrm>
          <a:prstGeom prst="rect">
            <a:avLst/>
          </a:prstGeom>
        </p:spPr>
      </p:pic>
      <p:sp>
        <p:nvSpPr>
          <p:cNvPr id="2" name="Title 1">
            <a:extLst>
              <a:ext uri="{FF2B5EF4-FFF2-40B4-BE49-F238E27FC236}">
                <a16:creationId xmlns:a16="http://schemas.microsoft.com/office/drawing/2014/main" id="{09B414F7-A818-FA4D-9B71-402552BA09FB}"/>
              </a:ext>
            </a:extLst>
          </p:cNvPr>
          <p:cNvSpPr>
            <a:spLocks noGrp="1"/>
          </p:cNvSpPr>
          <p:nvPr>
            <p:ph type="ctrTitle"/>
          </p:nvPr>
        </p:nvSpPr>
        <p:spPr>
          <a:xfrm>
            <a:off x="787400" y="712995"/>
            <a:ext cx="5065643" cy="1790493"/>
          </a:xfrm>
        </p:spPr>
        <p:txBody>
          <a:bodyPr anchor="b">
            <a:noAutofit/>
          </a:bodyPr>
          <a:lstStyle>
            <a:lvl1pPr algn="l">
              <a:defRPr sz="4400">
                <a:solidFill>
                  <a:schemeClr val="bg1"/>
                </a:solidFill>
              </a:defRPr>
            </a:lvl1pPr>
          </a:lstStyle>
          <a:p>
            <a:r>
              <a:rPr lang="en-GB" dirty="0"/>
              <a:t>Click to edit Master title style</a:t>
            </a:r>
            <a:endParaRPr lang="en-PT" dirty="0"/>
          </a:p>
        </p:txBody>
      </p:sp>
      <p:sp>
        <p:nvSpPr>
          <p:cNvPr id="3" name="Subtitle 2">
            <a:extLst>
              <a:ext uri="{FF2B5EF4-FFF2-40B4-BE49-F238E27FC236}">
                <a16:creationId xmlns:a16="http://schemas.microsoft.com/office/drawing/2014/main" id="{CE5EFE6A-02DC-EE4F-9D2F-E41A6567A00F}"/>
              </a:ext>
            </a:extLst>
          </p:cNvPr>
          <p:cNvSpPr>
            <a:spLocks noGrp="1"/>
          </p:cNvSpPr>
          <p:nvPr>
            <p:ph type="subTitle" idx="1"/>
          </p:nvPr>
        </p:nvSpPr>
        <p:spPr>
          <a:xfrm>
            <a:off x="787400" y="2793864"/>
            <a:ext cx="5065643"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PT" dirty="0"/>
          </a:p>
        </p:txBody>
      </p:sp>
    </p:spTree>
    <p:extLst>
      <p:ext uri="{BB962C8B-B14F-4D97-AF65-F5344CB8AC3E}">
        <p14:creationId xmlns:p14="http://schemas.microsoft.com/office/powerpoint/2010/main" val="1700032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A5065-4199-8F49-9FCE-ED0E634A0D43}"/>
              </a:ext>
            </a:extLst>
          </p:cNvPr>
          <p:cNvSpPr>
            <a:spLocks noGrp="1"/>
          </p:cNvSpPr>
          <p:nvPr>
            <p:ph type="title"/>
          </p:nvPr>
        </p:nvSpPr>
        <p:spPr/>
        <p:txBody>
          <a:bodyPr/>
          <a:lstStyle/>
          <a:p>
            <a:r>
              <a:rPr lang="en-GB"/>
              <a:t>Click to edit Master title style</a:t>
            </a:r>
            <a:endParaRPr lang="en-PT"/>
          </a:p>
        </p:txBody>
      </p:sp>
      <p:sp>
        <p:nvSpPr>
          <p:cNvPr id="3" name="Content Placeholder 2">
            <a:extLst>
              <a:ext uri="{FF2B5EF4-FFF2-40B4-BE49-F238E27FC236}">
                <a16:creationId xmlns:a16="http://schemas.microsoft.com/office/drawing/2014/main" id="{0EF9002A-A282-F54F-AD00-28FB5235AAB2}"/>
              </a:ext>
            </a:extLst>
          </p:cNvPr>
          <p:cNvSpPr>
            <a:spLocks noGrp="1"/>
          </p:cNvSpPr>
          <p:nvPr>
            <p:ph idx="1"/>
          </p:nvPr>
        </p:nvSpPr>
        <p:spPr>
          <a:xfrm>
            <a:off x="838200" y="1825625"/>
            <a:ext cx="10515600" cy="360114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6" name="Slide Number Placeholder 5">
            <a:extLst>
              <a:ext uri="{FF2B5EF4-FFF2-40B4-BE49-F238E27FC236}">
                <a16:creationId xmlns:a16="http://schemas.microsoft.com/office/drawing/2014/main" id="{101E2554-2A96-4D47-BB96-847F9938C185}"/>
              </a:ext>
            </a:extLst>
          </p:cNvPr>
          <p:cNvSpPr>
            <a:spLocks noGrp="1"/>
          </p:cNvSpPr>
          <p:nvPr>
            <p:ph type="sldNum" sz="quarter" idx="12"/>
          </p:nvPr>
        </p:nvSpPr>
        <p:spPr/>
        <p:txBody>
          <a:bodyPr/>
          <a:lstStyle/>
          <a:p>
            <a:fld id="{E7C6FD75-0285-F041-B3DF-8E1B1E72BF17}" type="slidenum">
              <a:rPr lang="en-PT" smtClean="0"/>
              <a:t>‹#›</a:t>
            </a:fld>
            <a:endParaRPr lang="en-PT"/>
          </a:p>
        </p:txBody>
      </p:sp>
      <p:sp>
        <p:nvSpPr>
          <p:cNvPr id="7" name="Rectangle 6">
            <a:extLst>
              <a:ext uri="{FF2B5EF4-FFF2-40B4-BE49-F238E27FC236}">
                <a16:creationId xmlns:a16="http://schemas.microsoft.com/office/drawing/2014/main" id="{73C20920-8CF0-1A4D-960F-F16BDC74C102}"/>
              </a:ext>
            </a:extLst>
          </p:cNvPr>
          <p:cNvSpPr/>
          <p:nvPr userDrawn="1"/>
        </p:nvSpPr>
        <p:spPr>
          <a:xfrm>
            <a:off x="11668539" y="0"/>
            <a:ext cx="52346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10" name="Rectangle 9">
            <a:extLst>
              <a:ext uri="{FF2B5EF4-FFF2-40B4-BE49-F238E27FC236}">
                <a16:creationId xmlns:a16="http://schemas.microsoft.com/office/drawing/2014/main" id="{A57AC2B9-ADCE-1B47-8EAF-FB0385F1B87D}"/>
              </a:ext>
            </a:extLst>
          </p:cNvPr>
          <p:cNvSpPr/>
          <p:nvPr userDrawn="1"/>
        </p:nvSpPr>
        <p:spPr>
          <a:xfrm>
            <a:off x="1" y="5767388"/>
            <a:ext cx="11353799" cy="40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5" name="Text Placeholder 4">
            <a:extLst>
              <a:ext uri="{FF2B5EF4-FFF2-40B4-BE49-F238E27FC236}">
                <a16:creationId xmlns:a16="http://schemas.microsoft.com/office/drawing/2014/main" id="{4358B96F-681D-BF41-B0F6-7B259892AC17}"/>
              </a:ext>
            </a:extLst>
          </p:cNvPr>
          <p:cNvSpPr>
            <a:spLocks noGrp="1"/>
          </p:cNvSpPr>
          <p:nvPr>
            <p:ph type="body" sz="quarter" idx="13" hasCustomPrompt="1"/>
          </p:nvPr>
        </p:nvSpPr>
        <p:spPr>
          <a:xfrm>
            <a:off x="838200" y="5854700"/>
            <a:ext cx="10342563" cy="247650"/>
          </a:xfrm>
        </p:spPr>
        <p:txBody>
          <a:bodyPr>
            <a:noAutofit/>
          </a:bodyPr>
          <a:lstStyle>
            <a:lvl1pPr marL="0" indent="0">
              <a:buNone/>
              <a:defRPr sz="1200">
                <a:solidFill>
                  <a:schemeClr val="bg1"/>
                </a:solidFill>
              </a:defRPr>
            </a:lvl1pPr>
            <a:lvl2pPr marL="457200" indent="0">
              <a:buNone/>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dirty="0"/>
              <a:t>Add key takeaway</a:t>
            </a:r>
          </a:p>
          <a:p>
            <a:pPr lvl="0"/>
            <a:endParaRPr lang="en-PT" dirty="0"/>
          </a:p>
        </p:txBody>
      </p:sp>
    </p:spTree>
    <p:extLst>
      <p:ext uri="{BB962C8B-B14F-4D97-AF65-F5344CB8AC3E}">
        <p14:creationId xmlns:p14="http://schemas.microsoft.com/office/powerpoint/2010/main" val="2621867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A5065-4199-8F49-9FCE-ED0E634A0D43}"/>
              </a:ext>
            </a:extLst>
          </p:cNvPr>
          <p:cNvSpPr>
            <a:spLocks noGrp="1"/>
          </p:cNvSpPr>
          <p:nvPr>
            <p:ph type="title"/>
          </p:nvPr>
        </p:nvSpPr>
        <p:spPr/>
        <p:txBody>
          <a:bodyPr/>
          <a:lstStyle/>
          <a:p>
            <a:r>
              <a:rPr lang="en-GB"/>
              <a:t>Click to edit Master title style</a:t>
            </a:r>
            <a:endParaRPr lang="en-PT"/>
          </a:p>
        </p:txBody>
      </p:sp>
      <p:sp>
        <p:nvSpPr>
          <p:cNvPr id="3" name="Content Placeholder 2">
            <a:extLst>
              <a:ext uri="{FF2B5EF4-FFF2-40B4-BE49-F238E27FC236}">
                <a16:creationId xmlns:a16="http://schemas.microsoft.com/office/drawing/2014/main" id="{0EF9002A-A282-F54F-AD00-28FB5235AAB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6" name="Slide Number Placeholder 5">
            <a:extLst>
              <a:ext uri="{FF2B5EF4-FFF2-40B4-BE49-F238E27FC236}">
                <a16:creationId xmlns:a16="http://schemas.microsoft.com/office/drawing/2014/main" id="{101E2554-2A96-4D47-BB96-847F9938C185}"/>
              </a:ext>
            </a:extLst>
          </p:cNvPr>
          <p:cNvSpPr>
            <a:spLocks noGrp="1"/>
          </p:cNvSpPr>
          <p:nvPr>
            <p:ph type="sldNum" sz="quarter" idx="12"/>
          </p:nvPr>
        </p:nvSpPr>
        <p:spPr/>
        <p:txBody>
          <a:bodyPr/>
          <a:lstStyle/>
          <a:p>
            <a:fld id="{E7C6FD75-0285-F041-B3DF-8E1B1E72BF17}" type="slidenum">
              <a:rPr lang="en-PT" smtClean="0"/>
              <a:t>‹#›</a:t>
            </a:fld>
            <a:endParaRPr lang="en-PT"/>
          </a:p>
        </p:txBody>
      </p:sp>
      <p:sp>
        <p:nvSpPr>
          <p:cNvPr id="7" name="Rectangle 6">
            <a:extLst>
              <a:ext uri="{FF2B5EF4-FFF2-40B4-BE49-F238E27FC236}">
                <a16:creationId xmlns:a16="http://schemas.microsoft.com/office/drawing/2014/main" id="{73C20920-8CF0-1A4D-960F-F16BDC74C102}"/>
              </a:ext>
            </a:extLst>
          </p:cNvPr>
          <p:cNvSpPr/>
          <p:nvPr userDrawn="1"/>
        </p:nvSpPr>
        <p:spPr>
          <a:xfrm>
            <a:off x="11668539" y="0"/>
            <a:ext cx="52346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10" name="Rectangle 9">
            <a:extLst>
              <a:ext uri="{FF2B5EF4-FFF2-40B4-BE49-F238E27FC236}">
                <a16:creationId xmlns:a16="http://schemas.microsoft.com/office/drawing/2014/main" id="{9019BB90-FB9A-3348-9393-7036852C91FD}"/>
              </a:ext>
            </a:extLst>
          </p:cNvPr>
          <p:cNvSpPr/>
          <p:nvPr userDrawn="1"/>
        </p:nvSpPr>
        <p:spPr>
          <a:xfrm>
            <a:off x="1" y="5767388"/>
            <a:ext cx="11353799" cy="4095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11" name="Text Placeholder 4">
            <a:extLst>
              <a:ext uri="{FF2B5EF4-FFF2-40B4-BE49-F238E27FC236}">
                <a16:creationId xmlns:a16="http://schemas.microsoft.com/office/drawing/2014/main" id="{5DA9D346-753B-A249-AD15-3E33B8C8596C}"/>
              </a:ext>
            </a:extLst>
          </p:cNvPr>
          <p:cNvSpPr>
            <a:spLocks noGrp="1"/>
          </p:cNvSpPr>
          <p:nvPr>
            <p:ph type="body" sz="quarter" idx="13" hasCustomPrompt="1"/>
          </p:nvPr>
        </p:nvSpPr>
        <p:spPr>
          <a:xfrm>
            <a:off x="838200" y="5854700"/>
            <a:ext cx="10342563" cy="247650"/>
          </a:xfrm>
        </p:spPr>
        <p:txBody>
          <a:bodyPr>
            <a:noAutofit/>
          </a:bodyPr>
          <a:lstStyle>
            <a:lvl1pPr marL="0" indent="0">
              <a:buNone/>
              <a:defRPr sz="1200">
                <a:solidFill>
                  <a:schemeClr val="bg1"/>
                </a:solidFill>
              </a:defRPr>
            </a:lvl1pPr>
            <a:lvl2pPr marL="457200" indent="0">
              <a:buNone/>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dirty="0"/>
              <a:t>Add key takeaway</a:t>
            </a:r>
          </a:p>
          <a:p>
            <a:pPr lvl="0"/>
            <a:endParaRPr lang="en-PT" dirty="0"/>
          </a:p>
        </p:txBody>
      </p:sp>
    </p:spTree>
    <p:extLst>
      <p:ext uri="{BB962C8B-B14F-4D97-AF65-F5344CB8AC3E}">
        <p14:creationId xmlns:p14="http://schemas.microsoft.com/office/powerpoint/2010/main" val="457592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A5065-4199-8F49-9FCE-ED0E634A0D43}"/>
              </a:ext>
            </a:extLst>
          </p:cNvPr>
          <p:cNvSpPr>
            <a:spLocks noGrp="1"/>
          </p:cNvSpPr>
          <p:nvPr>
            <p:ph type="title"/>
          </p:nvPr>
        </p:nvSpPr>
        <p:spPr/>
        <p:txBody>
          <a:bodyPr/>
          <a:lstStyle/>
          <a:p>
            <a:r>
              <a:rPr lang="en-GB"/>
              <a:t>Click to edit Master title style</a:t>
            </a:r>
            <a:endParaRPr lang="en-PT"/>
          </a:p>
        </p:txBody>
      </p:sp>
      <p:sp>
        <p:nvSpPr>
          <p:cNvPr id="3" name="Content Placeholder 2">
            <a:extLst>
              <a:ext uri="{FF2B5EF4-FFF2-40B4-BE49-F238E27FC236}">
                <a16:creationId xmlns:a16="http://schemas.microsoft.com/office/drawing/2014/main" id="{0EF9002A-A282-F54F-AD00-28FB5235AAB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6" name="Slide Number Placeholder 5">
            <a:extLst>
              <a:ext uri="{FF2B5EF4-FFF2-40B4-BE49-F238E27FC236}">
                <a16:creationId xmlns:a16="http://schemas.microsoft.com/office/drawing/2014/main" id="{101E2554-2A96-4D47-BB96-847F9938C185}"/>
              </a:ext>
            </a:extLst>
          </p:cNvPr>
          <p:cNvSpPr>
            <a:spLocks noGrp="1"/>
          </p:cNvSpPr>
          <p:nvPr>
            <p:ph type="sldNum" sz="quarter" idx="12"/>
          </p:nvPr>
        </p:nvSpPr>
        <p:spPr/>
        <p:txBody>
          <a:bodyPr/>
          <a:lstStyle/>
          <a:p>
            <a:fld id="{E7C6FD75-0285-F041-B3DF-8E1B1E72BF17}" type="slidenum">
              <a:rPr lang="en-PT" smtClean="0"/>
              <a:t>‹#›</a:t>
            </a:fld>
            <a:endParaRPr lang="en-PT"/>
          </a:p>
        </p:txBody>
      </p:sp>
      <p:sp>
        <p:nvSpPr>
          <p:cNvPr id="7" name="Rectangle 6">
            <a:extLst>
              <a:ext uri="{FF2B5EF4-FFF2-40B4-BE49-F238E27FC236}">
                <a16:creationId xmlns:a16="http://schemas.microsoft.com/office/drawing/2014/main" id="{73C20920-8CF0-1A4D-960F-F16BDC74C102}"/>
              </a:ext>
            </a:extLst>
          </p:cNvPr>
          <p:cNvSpPr/>
          <p:nvPr userDrawn="1"/>
        </p:nvSpPr>
        <p:spPr>
          <a:xfrm>
            <a:off x="11668539" y="0"/>
            <a:ext cx="52346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8" name="Rectangle 7">
            <a:extLst>
              <a:ext uri="{FF2B5EF4-FFF2-40B4-BE49-F238E27FC236}">
                <a16:creationId xmlns:a16="http://schemas.microsoft.com/office/drawing/2014/main" id="{C6E71652-9E6E-F844-BD87-E81B86E8D53B}"/>
              </a:ext>
            </a:extLst>
          </p:cNvPr>
          <p:cNvSpPr/>
          <p:nvPr userDrawn="1"/>
        </p:nvSpPr>
        <p:spPr>
          <a:xfrm>
            <a:off x="1" y="5767388"/>
            <a:ext cx="11353799" cy="4095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9" name="Text Placeholder 4">
            <a:extLst>
              <a:ext uri="{FF2B5EF4-FFF2-40B4-BE49-F238E27FC236}">
                <a16:creationId xmlns:a16="http://schemas.microsoft.com/office/drawing/2014/main" id="{7501D8B9-6FBE-C342-863B-0CDC4D5FD280}"/>
              </a:ext>
            </a:extLst>
          </p:cNvPr>
          <p:cNvSpPr>
            <a:spLocks noGrp="1"/>
          </p:cNvSpPr>
          <p:nvPr>
            <p:ph type="body" sz="quarter" idx="13" hasCustomPrompt="1"/>
          </p:nvPr>
        </p:nvSpPr>
        <p:spPr>
          <a:xfrm>
            <a:off x="838200" y="5854700"/>
            <a:ext cx="10342563" cy="247650"/>
          </a:xfrm>
        </p:spPr>
        <p:txBody>
          <a:bodyPr>
            <a:noAutofit/>
          </a:bodyPr>
          <a:lstStyle>
            <a:lvl1pPr marL="0" indent="0">
              <a:buNone/>
              <a:defRPr sz="1200">
                <a:solidFill>
                  <a:schemeClr val="bg1"/>
                </a:solidFill>
              </a:defRPr>
            </a:lvl1pPr>
            <a:lvl2pPr marL="457200" indent="0">
              <a:buNone/>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dirty="0"/>
              <a:t>Add key takeaway</a:t>
            </a:r>
          </a:p>
          <a:p>
            <a:pPr lvl="0"/>
            <a:endParaRPr lang="en-PT" dirty="0"/>
          </a:p>
        </p:txBody>
      </p:sp>
    </p:spTree>
    <p:extLst>
      <p:ext uri="{BB962C8B-B14F-4D97-AF65-F5344CB8AC3E}">
        <p14:creationId xmlns:p14="http://schemas.microsoft.com/office/powerpoint/2010/main" val="16072322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6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7058B24-07D3-2546-89E5-1215F818DC4D}"/>
              </a:ext>
            </a:extLst>
          </p:cNvPr>
          <p:cNvSpPr>
            <a:spLocks noGrp="1"/>
          </p:cNvSpPr>
          <p:nvPr>
            <p:ph type="body" idx="1"/>
          </p:nvPr>
        </p:nvSpPr>
        <p:spPr>
          <a:xfrm>
            <a:off x="3962400" y="384173"/>
            <a:ext cx="7385050" cy="570547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Slide Number Placeholder 5">
            <a:extLst>
              <a:ext uri="{FF2B5EF4-FFF2-40B4-BE49-F238E27FC236}">
                <a16:creationId xmlns:a16="http://schemas.microsoft.com/office/drawing/2014/main" id="{8E04BB64-49E3-194A-9107-2A0084E5FC08}"/>
              </a:ext>
            </a:extLst>
          </p:cNvPr>
          <p:cNvSpPr>
            <a:spLocks noGrp="1"/>
          </p:cNvSpPr>
          <p:nvPr>
            <p:ph type="sldNum" sz="quarter" idx="12"/>
          </p:nvPr>
        </p:nvSpPr>
        <p:spPr/>
        <p:txBody>
          <a:bodyPr/>
          <a:lstStyle/>
          <a:p>
            <a:fld id="{E7C6FD75-0285-F041-B3DF-8E1B1E72BF17}" type="slidenum">
              <a:rPr lang="en-PT" smtClean="0"/>
              <a:t>‹#›</a:t>
            </a:fld>
            <a:endParaRPr lang="en-PT"/>
          </a:p>
        </p:txBody>
      </p:sp>
      <p:sp>
        <p:nvSpPr>
          <p:cNvPr id="9" name="Rectangle 8">
            <a:extLst>
              <a:ext uri="{FF2B5EF4-FFF2-40B4-BE49-F238E27FC236}">
                <a16:creationId xmlns:a16="http://schemas.microsoft.com/office/drawing/2014/main" id="{06D3EEC9-2737-C146-AF85-C6F2933B2569}"/>
              </a:ext>
            </a:extLst>
          </p:cNvPr>
          <p:cNvSpPr/>
          <p:nvPr userDrawn="1"/>
        </p:nvSpPr>
        <p:spPr>
          <a:xfrm>
            <a:off x="774800" y="0"/>
            <a:ext cx="2563823" cy="6277087"/>
          </a:xfrm>
          <a:prstGeom prst="rect">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T" dirty="0"/>
          </a:p>
        </p:txBody>
      </p:sp>
      <p:sp>
        <p:nvSpPr>
          <p:cNvPr id="2" name="Title 1">
            <a:extLst>
              <a:ext uri="{FF2B5EF4-FFF2-40B4-BE49-F238E27FC236}">
                <a16:creationId xmlns:a16="http://schemas.microsoft.com/office/drawing/2014/main" id="{C1AEBD61-F8BC-1D41-BA84-DF0CDEA7038E}"/>
              </a:ext>
            </a:extLst>
          </p:cNvPr>
          <p:cNvSpPr>
            <a:spLocks noGrp="1"/>
          </p:cNvSpPr>
          <p:nvPr>
            <p:ph type="title"/>
          </p:nvPr>
        </p:nvSpPr>
        <p:spPr>
          <a:xfrm rot="16200000">
            <a:off x="-697658" y="2452719"/>
            <a:ext cx="5508737" cy="1371647"/>
          </a:xfrm>
        </p:spPr>
        <p:txBody>
          <a:bodyPr anchor="b"/>
          <a:lstStyle>
            <a:lvl1pPr>
              <a:defRPr sz="3600" b="1">
                <a:solidFill>
                  <a:schemeClr val="bg1"/>
                </a:solidFill>
              </a:defRPr>
            </a:lvl1pPr>
          </a:lstStyle>
          <a:p>
            <a:r>
              <a:rPr lang="en-GB" dirty="0"/>
              <a:t>Click to edit Master title style</a:t>
            </a:r>
            <a:endParaRPr lang="en-PT" dirty="0"/>
          </a:p>
        </p:txBody>
      </p:sp>
    </p:spTree>
    <p:extLst>
      <p:ext uri="{BB962C8B-B14F-4D97-AF65-F5344CB8AC3E}">
        <p14:creationId xmlns:p14="http://schemas.microsoft.com/office/powerpoint/2010/main" val="26119921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7058B24-07D3-2546-89E5-1215F818DC4D}"/>
              </a:ext>
            </a:extLst>
          </p:cNvPr>
          <p:cNvSpPr>
            <a:spLocks noGrp="1"/>
          </p:cNvSpPr>
          <p:nvPr>
            <p:ph type="body" idx="1"/>
          </p:nvPr>
        </p:nvSpPr>
        <p:spPr>
          <a:xfrm>
            <a:off x="3962400" y="384173"/>
            <a:ext cx="7385050" cy="570547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Slide Number Placeholder 5">
            <a:extLst>
              <a:ext uri="{FF2B5EF4-FFF2-40B4-BE49-F238E27FC236}">
                <a16:creationId xmlns:a16="http://schemas.microsoft.com/office/drawing/2014/main" id="{8E04BB64-49E3-194A-9107-2A0084E5FC08}"/>
              </a:ext>
            </a:extLst>
          </p:cNvPr>
          <p:cNvSpPr>
            <a:spLocks noGrp="1"/>
          </p:cNvSpPr>
          <p:nvPr>
            <p:ph type="sldNum" sz="quarter" idx="12"/>
          </p:nvPr>
        </p:nvSpPr>
        <p:spPr/>
        <p:txBody>
          <a:bodyPr/>
          <a:lstStyle/>
          <a:p>
            <a:fld id="{E7C6FD75-0285-F041-B3DF-8E1B1E72BF17}" type="slidenum">
              <a:rPr lang="en-PT" smtClean="0"/>
              <a:t>‹#›</a:t>
            </a:fld>
            <a:endParaRPr lang="en-PT"/>
          </a:p>
        </p:txBody>
      </p:sp>
      <p:sp>
        <p:nvSpPr>
          <p:cNvPr id="9" name="Rectangle 8">
            <a:extLst>
              <a:ext uri="{FF2B5EF4-FFF2-40B4-BE49-F238E27FC236}">
                <a16:creationId xmlns:a16="http://schemas.microsoft.com/office/drawing/2014/main" id="{06D3EEC9-2737-C146-AF85-C6F2933B2569}"/>
              </a:ext>
            </a:extLst>
          </p:cNvPr>
          <p:cNvSpPr/>
          <p:nvPr userDrawn="1"/>
        </p:nvSpPr>
        <p:spPr>
          <a:xfrm>
            <a:off x="774800" y="0"/>
            <a:ext cx="2563823" cy="6277087"/>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T" dirty="0"/>
          </a:p>
        </p:txBody>
      </p:sp>
      <p:sp>
        <p:nvSpPr>
          <p:cNvPr id="2" name="Title 1">
            <a:extLst>
              <a:ext uri="{FF2B5EF4-FFF2-40B4-BE49-F238E27FC236}">
                <a16:creationId xmlns:a16="http://schemas.microsoft.com/office/drawing/2014/main" id="{C1AEBD61-F8BC-1D41-BA84-DF0CDEA7038E}"/>
              </a:ext>
            </a:extLst>
          </p:cNvPr>
          <p:cNvSpPr>
            <a:spLocks noGrp="1"/>
          </p:cNvSpPr>
          <p:nvPr>
            <p:ph type="title"/>
          </p:nvPr>
        </p:nvSpPr>
        <p:spPr>
          <a:xfrm rot="16200000">
            <a:off x="-697658" y="2452719"/>
            <a:ext cx="5508737" cy="1371647"/>
          </a:xfrm>
        </p:spPr>
        <p:txBody>
          <a:bodyPr anchor="b"/>
          <a:lstStyle>
            <a:lvl1pPr>
              <a:defRPr sz="3600" b="1">
                <a:solidFill>
                  <a:schemeClr val="bg1"/>
                </a:solidFill>
              </a:defRPr>
            </a:lvl1pPr>
          </a:lstStyle>
          <a:p>
            <a:r>
              <a:rPr lang="en-GB" dirty="0"/>
              <a:t>Click to edit Master title style</a:t>
            </a:r>
            <a:endParaRPr lang="en-PT" dirty="0"/>
          </a:p>
        </p:txBody>
      </p:sp>
    </p:spTree>
    <p:extLst>
      <p:ext uri="{BB962C8B-B14F-4D97-AF65-F5344CB8AC3E}">
        <p14:creationId xmlns:p14="http://schemas.microsoft.com/office/powerpoint/2010/main" val="16806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8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7058B24-07D3-2546-89E5-1215F818DC4D}"/>
              </a:ext>
            </a:extLst>
          </p:cNvPr>
          <p:cNvSpPr>
            <a:spLocks noGrp="1"/>
          </p:cNvSpPr>
          <p:nvPr>
            <p:ph type="body" idx="1"/>
          </p:nvPr>
        </p:nvSpPr>
        <p:spPr>
          <a:xfrm>
            <a:off x="2026024" y="384173"/>
            <a:ext cx="9321426" cy="570547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Slide Number Placeholder 5">
            <a:extLst>
              <a:ext uri="{FF2B5EF4-FFF2-40B4-BE49-F238E27FC236}">
                <a16:creationId xmlns:a16="http://schemas.microsoft.com/office/drawing/2014/main" id="{8E04BB64-49E3-194A-9107-2A0084E5FC08}"/>
              </a:ext>
            </a:extLst>
          </p:cNvPr>
          <p:cNvSpPr>
            <a:spLocks noGrp="1"/>
          </p:cNvSpPr>
          <p:nvPr>
            <p:ph type="sldNum" sz="quarter" idx="12"/>
          </p:nvPr>
        </p:nvSpPr>
        <p:spPr/>
        <p:txBody>
          <a:bodyPr/>
          <a:lstStyle/>
          <a:p>
            <a:fld id="{E7C6FD75-0285-F041-B3DF-8E1B1E72BF17}" type="slidenum">
              <a:rPr lang="en-PT" smtClean="0"/>
              <a:t>‹#›</a:t>
            </a:fld>
            <a:endParaRPr lang="en-PT"/>
          </a:p>
        </p:txBody>
      </p:sp>
      <p:sp>
        <p:nvSpPr>
          <p:cNvPr id="2" name="Title 1">
            <a:extLst>
              <a:ext uri="{FF2B5EF4-FFF2-40B4-BE49-F238E27FC236}">
                <a16:creationId xmlns:a16="http://schemas.microsoft.com/office/drawing/2014/main" id="{C1AEBD61-F8BC-1D41-BA84-DF0CDEA7038E}"/>
              </a:ext>
            </a:extLst>
          </p:cNvPr>
          <p:cNvSpPr>
            <a:spLocks noGrp="1"/>
          </p:cNvSpPr>
          <p:nvPr>
            <p:ph type="title"/>
          </p:nvPr>
        </p:nvSpPr>
        <p:spPr>
          <a:xfrm rot="16200000">
            <a:off x="-1855039" y="2715461"/>
            <a:ext cx="5399177" cy="736600"/>
          </a:xfrm>
        </p:spPr>
        <p:txBody>
          <a:bodyPr anchor="b"/>
          <a:lstStyle>
            <a:lvl1pPr>
              <a:defRPr sz="2800" b="1">
                <a:solidFill>
                  <a:schemeClr val="tx2"/>
                </a:solidFill>
              </a:defRPr>
            </a:lvl1pPr>
          </a:lstStyle>
          <a:p>
            <a:r>
              <a:rPr lang="en-GB" dirty="0"/>
              <a:t>Click to edit Master title style</a:t>
            </a:r>
            <a:endParaRPr lang="en-PT" dirty="0"/>
          </a:p>
        </p:txBody>
      </p:sp>
      <p:sp>
        <p:nvSpPr>
          <p:cNvPr id="7" name="Rectangle 6">
            <a:extLst>
              <a:ext uri="{FF2B5EF4-FFF2-40B4-BE49-F238E27FC236}">
                <a16:creationId xmlns:a16="http://schemas.microsoft.com/office/drawing/2014/main" id="{985F0958-4CB1-1245-A0B5-FC7F59A232EE}"/>
              </a:ext>
            </a:extLst>
          </p:cNvPr>
          <p:cNvSpPr/>
          <p:nvPr userDrawn="1"/>
        </p:nvSpPr>
        <p:spPr>
          <a:xfrm rot="10800000">
            <a:off x="1305729" y="-24812"/>
            <a:ext cx="451821" cy="5808161"/>
          </a:xfrm>
          <a:prstGeom prst="rect">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T" dirty="0"/>
          </a:p>
        </p:txBody>
      </p:sp>
    </p:spTree>
    <p:extLst>
      <p:ext uri="{BB962C8B-B14F-4D97-AF65-F5344CB8AC3E}">
        <p14:creationId xmlns:p14="http://schemas.microsoft.com/office/powerpoint/2010/main" val="19582818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7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7058B24-07D3-2546-89E5-1215F818DC4D}"/>
              </a:ext>
            </a:extLst>
          </p:cNvPr>
          <p:cNvSpPr>
            <a:spLocks noGrp="1"/>
          </p:cNvSpPr>
          <p:nvPr>
            <p:ph type="body" idx="1"/>
          </p:nvPr>
        </p:nvSpPr>
        <p:spPr>
          <a:xfrm>
            <a:off x="2026024" y="384173"/>
            <a:ext cx="9321426" cy="570547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Slide Number Placeholder 5">
            <a:extLst>
              <a:ext uri="{FF2B5EF4-FFF2-40B4-BE49-F238E27FC236}">
                <a16:creationId xmlns:a16="http://schemas.microsoft.com/office/drawing/2014/main" id="{8E04BB64-49E3-194A-9107-2A0084E5FC08}"/>
              </a:ext>
            </a:extLst>
          </p:cNvPr>
          <p:cNvSpPr>
            <a:spLocks noGrp="1"/>
          </p:cNvSpPr>
          <p:nvPr>
            <p:ph type="sldNum" sz="quarter" idx="12"/>
          </p:nvPr>
        </p:nvSpPr>
        <p:spPr/>
        <p:txBody>
          <a:bodyPr/>
          <a:lstStyle/>
          <a:p>
            <a:fld id="{E7C6FD75-0285-F041-B3DF-8E1B1E72BF17}" type="slidenum">
              <a:rPr lang="en-PT" smtClean="0"/>
              <a:t>‹#›</a:t>
            </a:fld>
            <a:endParaRPr lang="en-PT"/>
          </a:p>
        </p:txBody>
      </p:sp>
      <p:sp>
        <p:nvSpPr>
          <p:cNvPr id="2" name="Title 1">
            <a:extLst>
              <a:ext uri="{FF2B5EF4-FFF2-40B4-BE49-F238E27FC236}">
                <a16:creationId xmlns:a16="http://schemas.microsoft.com/office/drawing/2014/main" id="{C1AEBD61-F8BC-1D41-BA84-DF0CDEA7038E}"/>
              </a:ext>
            </a:extLst>
          </p:cNvPr>
          <p:cNvSpPr>
            <a:spLocks noGrp="1"/>
          </p:cNvSpPr>
          <p:nvPr>
            <p:ph type="title"/>
          </p:nvPr>
        </p:nvSpPr>
        <p:spPr>
          <a:xfrm rot="16200000">
            <a:off x="-1855039" y="2715461"/>
            <a:ext cx="5399177" cy="736600"/>
          </a:xfrm>
        </p:spPr>
        <p:txBody>
          <a:bodyPr anchor="b"/>
          <a:lstStyle>
            <a:lvl1pPr>
              <a:defRPr sz="2800" b="1">
                <a:solidFill>
                  <a:schemeClr val="tx1"/>
                </a:solidFill>
              </a:defRPr>
            </a:lvl1pPr>
          </a:lstStyle>
          <a:p>
            <a:r>
              <a:rPr lang="en-GB" dirty="0"/>
              <a:t>Click to edit Master title style</a:t>
            </a:r>
            <a:endParaRPr lang="en-PT" dirty="0"/>
          </a:p>
        </p:txBody>
      </p:sp>
      <p:sp>
        <p:nvSpPr>
          <p:cNvPr id="7" name="Rectangle 6">
            <a:extLst>
              <a:ext uri="{FF2B5EF4-FFF2-40B4-BE49-F238E27FC236}">
                <a16:creationId xmlns:a16="http://schemas.microsoft.com/office/drawing/2014/main" id="{985F0958-4CB1-1245-A0B5-FC7F59A232EE}"/>
              </a:ext>
            </a:extLst>
          </p:cNvPr>
          <p:cNvSpPr/>
          <p:nvPr userDrawn="1"/>
        </p:nvSpPr>
        <p:spPr>
          <a:xfrm rot="10800000">
            <a:off x="1305729" y="-24812"/>
            <a:ext cx="451821" cy="5808161"/>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T" dirty="0"/>
          </a:p>
        </p:txBody>
      </p:sp>
    </p:spTree>
    <p:extLst>
      <p:ext uri="{BB962C8B-B14F-4D97-AF65-F5344CB8AC3E}">
        <p14:creationId xmlns:p14="http://schemas.microsoft.com/office/powerpoint/2010/main" val="28481833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11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7058B24-07D3-2546-89E5-1215F818DC4D}"/>
              </a:ext>
            </a:extLst>
          </p:cNvPr>
          <p:cNvSpPr>
            <a:spLocks noGrp="1"/>
          </p:cNvSpPr>
          <p:nvPr>
            <p:ph type="body" idx="1"/>
          </p:nvPr>
        </p:nvSpPr>
        <p:spPr>
          <a:xfrm>
            <a:off x="1156828" y="1541929"/>
            <a:ext cx="10190622" cy="4547721"/>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Slide Number Placeholder 5">
            <a:extLst>
              <a:ext uri="{FF2B5EF4-FFF2-40B4-BE49-F238E27FC236}">
                <a16:creationId xmlns:a16="http://schemas.microsoft.com/office/drawing/2014/main" id="{8E04BB64-49E3-194A-9107-2A0084E5FC08}"/>
              </a:ext>
            </a:extLst>
          </p:cNvPr>
          <p:cNvSpPr>
            <a:spLocks noGrp="1"/>
          </p:cNvSpPr>
          <p:nvPr>
            <p:ph type="sldNum" sz="quarter" idx="12"/>
          </p:nvPr>
        </p:nvSpPr>
        <p:spPr/>
        <p:txBody>
          <a:bodyPr/>
          <a:lstStyle/>
          <a:p>
            <a:fld id="{E7C6FD75-0285-F041-B3DF-8E1B1E72BF17}" type="slidenum">
              <a:rPr lang="en-PT" smtClean="0"/>
              <a:t>‹#›</a:t>
            </a:fld>
            <a:endParaRPr lang="en-PT"/>
          </a:p>
        </p:txBody>
      </p:sp>
      <p:sp>
        <p:nvSpPr>
          <p:cNvPr id="2" name="Title 1">
            <a:extLst>
              <a:ext uri="{FF2B5EF4-FFF2-40B4-BE49-F238E27FC236}">
                <a16:creationId xmlns:a16="http://schemas.microsoft.com/office/drawing/2014/main" id="{C1AEBD61-F8BC-1D41-BA84-DF0CDEA7038E}"/>
              </a:ext>
            </a:extLst>
          </p:cNvPr>
          <p:cNvSpPr>
            <a:spLocks noGrp="1"/>
          </p:cNvSpPr>
          <p:nvPr>
            <p:ph type="title"/>
          </p:nvPr>
        </p:nvSpPr>
        <p:spPr>
          <a:xfrm>
            <a:off x="1156828" y="384173"/>
            <a:ext cx="8758137" cy="736600"/>
          </a:xfrm>
        </p:spPr>
        <p:txBody>
          <a:bodyPr anchor="b"/>
          <a:lstStyle>
            <a:lvl1pPr>
              <a:defRPr sz="3600" b="1">
                <a:solidFill>
                  <a:schemeClr val="tx2"/>
                </a:solidFill>
              </a:defRPr>
            </a:lvl1pPr>
          </a:lstStyle>
          <a:p>
            <a:r>
              <a:rPr lang="en-GB" dirty="0"/>
              <a:t>Click to edit Master title style</a:t>
            </a:r>
            <a:endParaRPr lang="en-PT" dirty="0"/>
          </a:p>
        </p:txBody>
      </p:sp>
      <p:sp>
        <p:nvSpPr>
          <p:cNvPr id="9" name="Rectangle 8">
            <a:extLst>
              <a:ext uri="{FF2B5EF4-FFF2-40B4-BE49-F238E27FC236}">
                <a16:creationId xmlns:a16="http://schemas.microsoft.com/office/drawing/2014/main" id="{8F66B5A6-0EA8-DD4D-B70E-41780F763685}"/>
              </a:ext>
            </a:extLst>
          </p:cNvPr>
          <p:cNvSpPr/>
          <p:nvPr userDrawn="1"/>
        </p:nvSpPr>
        <p:spPr>
          <a:xfrm>
            <a:off x="311972" y="0"/>
            <a:ext cx="451821" cy="6277087"/>
          </a:xfrm>
          <a:prstGeom prst="rect">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T" dirty="0"/>
          </a:p>
        </p:txBody>
      </p:sp>
    </p:spTree>
    <p:extLst>
      <p:ext uri="{BB962C8B-B14F-4D97-AF65-F5344CB8AC3E}">
        <p14:creationId xmlns:p14="http://schemas.microsoft.com/office/powerpoint/2010/main" val="41058643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12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7058B24-07D3-2546-89E5-1215F818DC4D}"/>
              </a:ext>
            </a:extLst>
          </p:cNvPr>
          <p:cNvSpPr>
            <a:spLocks noGrp="1"/>
          </p:cNvSpPr>
          <p:nvPr>
            <p:ph type="body" idx="1"/>
          </p:nvPr>
        </p:nvSpPr>
        <p:spPr>
          <a:xfrm>
            <a:off x="1156828" y="1541929"/>
            <a:ext cx="10190622" cy="4547721"/>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Slide Number Placeholder 5">
            <a:extLst>
              <a:ext uri="{FF2B5EF4-FFF2-40B4-BE49-F238E27FC236}">
                <a16:creationId xmlns:a16="http://schemas.microsoft.com/office/drawing/2014/main" id="{8E04BB64-49E3-194A-9107-2A0084E5FC08}"/>
              </a:ext>
            </a:extLst>
          </p:cNvPr>
          <p:cNvSpPr>
            <a:spLocks noGrp="1"/>
          </p:cNvSpPr>
          <p:nvPr>
            <p:ph type="sldNum" sz="quarter" idx="12"/>
          </p:nvPr>
        </p:nvSpPr>
        <p:spPr/>
        <p:txBody>
          <a:bodyPr/>
          <a:lstStyle/>
          <a:p>
            <a:fld id="{E7C6FD75-0285-F041-B3DF-8E1B1E72BF17}" type="slidenum">
              <a:rPr lang="en-PT" smtClean="0"/>
              <a:t>‹#›</a:t>
            </a:fld>
            <a:endParaRPr lang="en-PT"/>
          </a:p>
        </p:txBody>
      </p:sp>
      <p:sp>
        <p:nvSpPr>
          <p:cNvPr id="2" name="Title 1">
            <a:extLst>
              <a:ext uri="{FF2B5EF4-FFF2-40B4-BE49-F238E27FC236}">
                <a16:creationId xmlns:a16="http://schemas.microsoft.com/office/drawing/2014/main" id="{C1AEBD61-F8BC-1D41-BA84-DF0CDEA7038E}"/>
              </a:ext>
            </a:extLst>
          </p:cNvPr>
          <p:cNvSpPr>
            <a:spLocks noGrp="1"/>
          </p:cNvSpPr>
          <p:nvPr>
            <p:ph type="title"/>
          </p:nvPr>
        </p:nvSpPr>
        <p:spPr>
          <a:xfrm>
            <a:off x="1156828" y="384173"/>
            <a:ext cx="8758137" cy="736600"/>
          </a:xfrm>
        </p:spPr>
        <p:txBody>
          <a:bodyPr anchor="b"/>
          <a:lstStyle>
            <a:lvl1pPr>
              <a:defRPr sz="3600" b="1">
                <a:solidFill>
                  <a:schemeClr val="tx1"/>
                </a:solidFill>
              </a:defRPr>
            </a:lvl1pPr>
          </a:lstStyle>
          <a:p>
            <a:r>
              <a:rPr lang="en-GB" dirty="0"/>
              <a:t>Click to edit Master title style</a:t>
            </a:r>
            <a:endParaRPr lang="en-PT" dirty="0"/>
          </a:p>
        </p:txBody>
      </p:sp>
      <p:sp>
        <p:nvSpPr>
          <p:cNvPr id="9" name="Rectangle 8">
            <a:extLst>
              <a:ext uri="{FF2B5EF4-FFF2-40B4-BE49-F238E27FC236}">
                <a16:creationId xmlns:a16="http://schemas.microsoft.com/office/drawing/2014/main" id="{8F66B5A6-0EA8-DD4D-B70E-41780F763685}"/>
              </a:ext>
            </a:extLst>
          </p:cNvPr>
          <p:cNvSpPr/>
          <p:nvPr userDrawn="1"/>
        </p:nvSpPr>
        <p:spPr>
          <a:xfrm>
            <a:off x="311972" y="0"/>
            <a:ext cx="451821" cy="6277087"/>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T" dirty="0"/>
          </a:p>
        </p:txBody>
      </p:sp>
    </p:spTree>
    <p:extLst>
      <p:ext uri="{BB962C8B-B14F-4D97-AF65-F5344CB8AC3E}">
        <p14:creationId xmlns:p14="http://schemas.microsoft.com/office/powerpoint/2010/main" val="1401329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9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7058B24-07D3-2546-89E5-1215F818DC4D}"/>
              </a:ext>
            </a:extLst>
          </p:cNvPr>
          <p:cNvSpPr>
            <a:spLocks noGrp="1"/>
          </p:cNvSpPr>
          <p:nvPr>
            <p:ph type="body" idx="1"/>
          </p:nvPr>
        </p:nvSpPr>
        <p:spPr>
          <a:xfrm>
            <a:off x="809470" y="1792941"/>
            <a:ext cx="10537980" cy="4296709"/>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Slide Number Placeholder 5">
            <a:extLst>
              <a:ext uri="{FF2B5EF4-FFF2-40B4-BE49-F238E27FC236}">
                <a16:creationId xmlns:a16="http://schemas.microsoft.com/office/drawing/2014/main" id="{8E04BB64-49E3-194A-9107-2A0084E5FC08}"/>
              </a:ext>
            </a:extLst>
          </p:cNvPr>
          <p:cNvSpPr>
            <a:spLocks noGrp="1"/>
          </p:cNvSpPr>
          <p:nvPr>
            <p:ph type="sldNum" sz="quarter" idx="12"/>
          </p:nvPr>
        </p:nvSpPr>
        <p:spPr/>
        <p:txBody>
          <a:bodyPr/>
          <a:lstStyle/>
          <a:p>
            <a:fld id="{E7C6FD75-0285-F041-B3DF-8E1B1E72BF17}" type="slidenum">
              <a:rPr lang="en-PT" smtClean="0"/>
              <a:t>‹#›</a:t>
            </a:fld>
            <a:endParaRPr lang="en-PT"/>
          </a:p>
        </p:txBody>
      </p:sp>
      <p:sp>
        <p:nvSpPr>
          <p:cNvPr id="2" name="Title 1">
            <a:extLst>
              <a:ext uri="{FF2B5EF4-FFF2-40B4-BE49-F238E27FC236}">
                <a16:creationId xmlns:a16="http://schemas.microsoft.com/office/drawing/2014/main" id="{C1AEBD61-F8BC-1D41-BA84-DF0CDEA7038E}"/>
              </a:ext>
            </a:extLst>
          </p:cNvPr>
          <p:cNvSpPr>
            <a:spLocks noGrp="1"/>
          </p:cNvSpPr>
          <p:nvPr>
            <p:ph type="title"/>
          </p:nvPr>
        </p:nvSpPr>
        <p:spPr>
          <a:xfrm>
            <a:off x="1127902" y="506920"/>
            <a:ext cx="6886545" cy="736600"/>
          </a:xfrm>
        </p:spPr>
        <p:txBody>
          <a:bodyPr anchor="b"/>
          <a:lstStyle>
            <a:lvl1pPr>
              <a:defRPr sz="3600" b="1">
                <a:solidFill>
                  <a:schemeClr val="tx2"/>
                </a:solidFill>
              </a:defRPr>
            </a:lvl1pPr>
          </a:lstStyle>
          <a:p>
            <a:r>
              <a:rPr lang="en-GB" dirty="0"/>
              <a:t>Click to edit Master title style</a:t>
            </a:r>
            <a:endParaRPr lang="en-PT" dirty="0"/>
          </a:p>
        </p:txBody>
      </p:sp>
      <p:sp>
        <p:nvSpPr>
          <p:cNvPr id="9" name="Rectangle 8">
            <a:extLst>
              <a:ext uri="{FF2B5EF4-FFF2-40B4-BE49-F238E27FC236}">
                <a16:creationId xmlns:a16="http://schemas.microsoft.com/office/drawing/2014/main" id="{CAD3E8D9-20F0-D949-B1C6-3D326F9D5E83}"/>
              </a:ext>
            </a:extLst>
          </p:cNvPr>
          <p:cNvSpPr/>
          <p:nvPr userDrawn="1"/>
        </p:nvSpPr>
        <p:spPr>
          <a:xfrm rot="10800000">
            <a:off x="0" y="374090"/>
            <a:ext cx="809469" cy="869430"/>
          </a:xfrm>
          <a:prstGeom prst="rect">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T" dirty="0"/>
          </a:p>
        </p:txBody>
      </p:sp>
      <p:sp>
        <p:nvSpPr>
          <p:cNvPr id="10" name="Rectangle 9">
            <a:extLst>
              <a:ext uri="{FF2B5EF4-FFF2-40B4-BE49-F238E27FC236}">
                <a16:creationId xmlns:a16="http://schemas.microsoft.com/office/drawing/2014/main" id="{52E85088-5603-C44C-B33B-8944476403CB}"/>
              </a:ext>
            </a:extLst>
          </p:cNvPr>
          <p:cNvSpPr/>
          <p:nvPr userDrawn="1"/>
        </p:nvSpPr>
        <p:spPr>
          <a:xfrm rot="10800000">
            <a:off x="8364510" y="374090"/>
            <a:ext cx="3827489" cy="869430"/>
          </a:xfrm>
          <a:prstGeom prst="rect">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T" dirty="0"/>
          </a:p>
        </p:txBody>
      </p:sp>
    </p:spTree>
    <p:extLst>
      <p:ext uri="{BB962C8B-B14F-4D97-AF65-F5344CB8AC3E}">
        <p14:creationId xmlns:p14="http://schemas.microsoft.com/office/powerpoint/2010/main" val="137448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1" name="Picture 10" descr="Engineering drawing&#10;&#10;Description automatically generated with medium confidence">
            <a:extLst>
              <a:ext uri="{FF2B5EF4-FFF2-40B4-BE49-F238E27FC236}">
                <a16:creationId xmlns:a16="http://schemas.microsoft.com/office/drawing/2014/main" id="{4F3211E3-4D57-6548-B687-ABA370A9AF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B414F7-A818-FA4D-9B71-402552BA09FB}"/>
              </a:ext>
            </a:extLst>
          </p:cNvPr>
          <p:cNvSpPr>
            <a:spLocks noGrp="1"/>
          </p:cNvSpPr>
          <p:nvPr>
            <p:ph type="ctrTitle"/>
          </p:nvPr>
        </p:nvSpPr>
        <p:spPr>
          <a:xfrm>
            <a:off x="787400" y="712995"/>
            <a:ext cx="5065643" cy="1790493"/>
          </a:xfrm>
        </p:spPr>
        <p:txBody>
          <a:bodyPr anchor="b">
            <a:noAutofit/>
          </a:bodyPr>
          <a:lstStyle>
            <a:lvl1pPr algn="l">
              <a:defRPr sz="4400">
                <a:solidFill>
                  <a:schemeClr val="bg1"/>
                </a:solidFill>
              </a:defRPr>
            </a:lvl1pPr>
          </a:lstStyle>
          <a:p>
            <a:r>
              <a:rPr lang="en-GB" dirty="0"/>
              <a:t>Click to edit Master title style</a:t>
            </a:r>
            <a:endParaRPr lang="en-PT" dirty="0"/>
          </a:p>
        </p:txBody>
      </p:sp>
      <p:sp>
        <p:nvSpPr>
          <p:cNvPr id="3" name="Subtitle 2">
            <a:extLst>
              <a:ext uri="{FF2B5EF4-FFF2-40B4-BE49-F238E27FC236}">
                <a16:creationId xmlns:a16="http://schemas.microsoft.com/office/drawing/2014/main" id="{CE5EFE6A-02DC-EE4F-9D2F-E41A6567A00F}"/>
              </a:ext>
            </a:extLst>
          </p:cNvPr>
          <p:cNvSpPr>
            <a:spLocks noGrp="1"/>
          </p:cNvSpPr>
          <p:nvPr>
            <p:ph type="subTitle" idx="1"/>
          </p:nvPr>
        </p:nvSpPr>
        <p:spPr>
          <a:xfrm>
            <a:off x="787400" y="2793864"/>
            <a:ext cx="5065643" cy="1655762"/>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PT" dirty="0"/>
          </a:p>
        </p:txBody>
      </p:sp>
      <p:pic>
        <p:nvPicPr>
          <p:cNvPr id="7" name="Picture 6" descr="A picture containing text, clipart&#10;&#10;Description automatically generated">
            <a:extLst>
              <a:ext uri="{FF2B5EF4-FFF2-40B4-BE49-F238E27FC236}">
                <a16:creationId xmlns:a16="http://schemas.microsoft.com/office/drawing/2014/main" id="{DED8BD64-9176-F44A-B14D-A101205C369C}"/>
              </a:ext>
            </a:extLst>
          </p:cNvPr>
          <p:cNvPicPr>
            <a:picLocks noChangeAspect="1"/>
          </p:cNvPicPr>
          <p:nvPr userDrawn="1"/>
        </p:nvPicPr>
        <p:blipFill>
          <a:blip r:embed="rId3"/>
          <a:stretch>
            <a:fillRect/>
          </a:stretch>
        </p:blipFill>
        <p:spPr>
          <a:xfrm>
            <a:off x="787399" y="6006351"/>
            <a:ext cx="1334827" cy="526905"/>
          </a:xfrm>
          <a:prstGeom prst="rect">
            <a:avLst/>
          </a:prstGeom>
        </p:spPr>
      </p:pic>
      <p:pic>
        <p:nvPicPr>
          <p:cNvPr id="9" name="Picture 8">
            <a:extLst>
              <a:ext uri="{FF2B5EF4-FFF2-40B4-BE49-F238E27FC236}">
                <a16:creationId xmlns:a16="http://schemas.microsoft.com/office/drawing/2014/main" id="{1D83F69B-B56C-7B43-AF15-55B6B96E1122}"/>
              </a:ext>
            </a:extLst>
          </p:cNvPr>
          <p:cNvPicPr>
            <a:picLocks noChangeAspect="1"/>
          </p:cNvPicPr>
          <p:nvPr userDrawn="1"/>
        </p:nvPicPr>
        <p:blipFill>
          <a:blip r:embed="rId4"/>
          <a:srcRect/>
          <a:stretch/>
        </p:blipFill>
        <p:spPr>
          <a:xfrm>
            <a:off x="2345746" y="6008390"/>
            <a:ext cx="398399" cy="515575"/>
          </a:xfrm>
          <a:prstGeom prst="rect">
            <a:avLst/>
          </a:prstGeom>
        </p:spPr>
      </p:pic>
    </p:spTree>
    <p:extLst>
      <p:ext uri="{BB962C8B-B14F-4D97-AF65-F5344CB8AC3E}">
        <p14:creationId xmlns:p14="http://schemas.microsoft.com/office/powerpoint/2010/main" val="21272247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10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7058B24-07D3-2546-89E5-1215F818DC4D}"/>
              </a:ext>
            </a:extLst>
          </p:cNvPr>
          <p:cNvSpPr>
            <a:spLocks noGrp="1"/>
          </p:cNvSpPr>
          <p:nvPr>
            <p:ph type="body" idx="1"/>
          </p:nvPr>
        </p:nvSpPr>
        <p:spPr>
          <a:xfrm>
            <a:off x="809470" y="1792941"/>
            <a:ext cx="10537980" cy="4296709"/>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Slide Number Placeholder 5">
            <a:extLst>
              <a:ext uri="{FF2B5EF4-FFF2-40B4-BE49-F238E27FC236}">
                <a16:creationId xmlns:a16="http://schemas.microsoft.com/office/drawing/2014/main" id="{8E04BB64-49E3-194A-9107-2A0084E5FC08}"/>
              </a:ext>
            </a:extLst>
          </p:cNvPr>
          <p:cNvSpPr>
            <a:spLocks noGrp="1"/>
          </p:cNvSpPr>
          <p:nvPr>
            <p:ph type="sldNum" sz="quarter" idx="12"/>
          </p:nvPr>
        </p:nvSpPr>
        <p:spPr/>
        <p:txBody>
          <a:bodyPr/>
          <a:lstStyle/>
          <a:p>
            <a:fld id="{E7C6FD75-0285-F041-B3DF-8E1B1E72BF17}" type="slidenum">
              <a:rPr lang="en-PT" smtClean="0"/>
              <a:t>‹#›</a:t>
            </a:fld>
            <a:endParaRPr lang="en-PT"/>
          </a:p>
        </p:txBody>
      </p:sp>
      <p:sp>
        <p:nvSpPr>
          <p:cNvPr id="2" name="Title 1">
            <a:extLst>
              <a:ext uri="{FF2B5EF4-FFF2-40B4-BE49-F238E27FC236}">
                <a16:creationId xmlns:a16="http://schemas.microsoft.com/office/drawing/2014/main" id="{C1AEBD61-F8BC-1D41-BA84-DF0CDEA7038E}"/>
              </a:ext>
            </a:extLst>
          </p:cNvPr>
          <p:cNvSpPr>
            <a:spLocks noGrp="1"/>
          </p:cNvSpPr>
          <p:nvPr>
            <p:ph type="title"/>
          </p:nvPr>
        </p:nvSpPr>
        <p:spPr>
          <a:xfrm>
            <a:off x="1127902" y="506920"/>
            <a:ext cx="6886545" cy="736600"/>
          </a:xfrm>
        </p:spPr>
        <p:txBody>
          <a:bodyPr anchor="b"/>
          <a:lstStyle>
            <a:lvl1pPr>
              <a:defRPr sz="3600" b="1">
                <a:solidFill>
                  <a:schemeClr val="tx1"/>
                </a:solidFill>
              </a:defRPr>
            </a:lvl1pPr>
          </a:lstStyle>
          <a:p>
            <a:r>
              <a:rPr lang="en-GB" dirty="0"/>
              <a:t>Click to edit Master title style</a:t>
            </a:r>
            <a:endParaRPr lang="en-PT" dirty="0"/>
          </a:p>
        </p:txBody>
      </p:sp>
      <p:sp>
        <p:nvSpPr>
          <p:cNvPr id="9" name="Rectangle 8">
            <a:extLst>
              <a:ext uri="{FF2B5EF4-FFF2-40B4-BE49-F238E27FC236}">
                <a16:creationId xmlns:a16="http://schemas.microsoft.com/office/drawing/2014/main" id="{CAD3E8D9-20F0-D949-B1C6-3D326F9D5E83}"/>
              </a:ext>
            </a:extLst>
          </p:cNvPr>
          <p:cNvSpPr/>
          <p:nvPr userDrawn="1"/>
        </p:nvSpPr>
        <p:spPr>
          <a:xfrm rot="10800000">
            <a:off x="0" y="374090"/>
            <a:ext cx="809469" cy="869430"/>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T" dirty="0"/>
          </a:p>
        </p:txBody>
      </p:sp>
      <p:sp>
        <p:nvSpPr>
          <p:cNvPr id="10" name="Rectangle 9">
            <a:extLst>
              <a:ext uri="{FF2B5EF4-FFF2-40B4-BE49-F238E27FC236}">
                <a16:creationId xmlns:a16="http://schemas.microsoft.com/office/drawing/2014/main" id="{52E85088-5603-C44C-B33B-8944476403CB}"/>
              </a:ext>
            </a:extLst>
          </p:cNvPr>
          <p:cNvSpPr/>
          <p:nvPr userDrawn="1"/>
        </p:nvSpPr>
        <p:spPr>
          <a:xfrm rot="10800000">
            <a:off x="8364510" y="374090"/>
            <a:ext cx="3827489" cy="869430"/>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T" dirty="0"/>
          </a:p>
        </p:txBody>
      </p:sp>
    </p:spTree>
    <p:extLst>
      <p:ext uri="{BB962C8B-B14F-4D97-AF65-F5344CB8AC3E}">
        <p14:creationId xmlns:p14="http://schemas.microsoft.com/office/powerpoint/2010/main" val="6655852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EBD61-F8BC-1D41-BA84-DF0CDEA7038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PT"/>
          </a:p>
        </p:txBody>
      </p:sp>
      <p:sp>
        <p:nvSpPr>
          <p:cNvPr id="3" name="Text Placeholder 2">
            <a:extLst>
              <a:ext uri="{FF2B5EF4-FFF2-40B4-BE49-F238E27FC236}">
                <a16:creationId xmlns:a16="http://schemas.microsoft.com/office/drawing/2014/main" id="{97058B24-07D3-2546-89E5-1215F818DC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Slide Number Placeholder 5">
            <a:extLst>
              <a:ext uri="{FF2B5EF4-FFF2-40B4-BE49-F238E27FC236}">
                <a16:creationId xmlns:a16="http://schemas.microsoft.com/office/drawing/2014/main" id="{8E04BB64-49E3-194A-9107-2A0084E5FC08}"/>
              </a:ext>
            </a:extLst>
          </p:cNvPr>
          <p:cNvSpPr>
            <a:spLocks noGrp="1"/>
          </p:cNvSpPr>
          <p:nvPr>
            <p:ph type="sldNum" sz="quarter" idx="12"/>
          </p:nvPr>
        </p:nvSpPr>
        <p:spPr/>
        <p:txBody>
          <a:bodyPr/>
          <a:lstStyle/>
          <a:p>
            <a:fld id="{E7C6FD75-0285-F041-B3DF-8E1B1E72BF17}" type="slidenum">
              <a:rPr lang="en-PT" smtClean="0"/>
              <a:t>‹#›</a:t>
            </a:fld>
            <a:endParaRPr lang="en-PT"/>
          </a:p>
        </p:txBody>
      </p:sp>
      <p:sp>
        <p:nvSpPr>
          <p:cNvPr id="7" name="Rectangle 6">
            <a:extLst>
              <a:ext uri="{FF2B5EF4-FFF2-40B4-BE49-F238E27FC236}">
                <a16:creationId xmlns:a16="http://schemas.microsoft.com/office/drawing/2014/main" id="{810D16A8-8951-8848-B7BF-95E6FE15645B}"/>
              </a:ext>
            </a:extLst>
          </p:cNvPr>
          <p:cNvSpPr/>
          <p:nvPr userDrawn="1"/>
        </p:nvSpPr>
        <p:spPr>
          <a:xfrm>
            <a:off x="838201" y="0"/>
            <a:ext cx="10515599" cy="14709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Tree>
    <p:extLst>
      <p:ext uri="{BB962C8B-B14F-4D97-AF65-F5344CB8AC3E}">
        <p14:creationId xmlns:p14="http://schemas.microsoft.com/office/powerpoint/2010/main" val="27963569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EBD61-F8BC-1D41-BA84-DF0CDEA7038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PT"/>
          </a:p>
        </p:txBody>
      </p:sp>
      <p:sp>
        <p:nvSpPr>
          <p:cNvPr id="3" name="Text Placeholder 2">
            <a:extLst>
              <a:ext uri="{FF2B5EF4-FFF2-40B4-BE49-F238E27FC236}">
                <a16:creationId xmlns:a16="http://schemas.microsoft.com/office/drawing/2014/main" id="{97058B24-07D3-2546-89E5-1215F818DC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Slide Number Placeholder 5">
            <a:extLst>
              <a:ext uri="{FF2B5EF4-FFF2-40B4-BE49-F238E27FC236}">
                <a16:creationId xmlns:a16="http://schemas.microsoft.com/office/drawing/2014/main" id="{8E04BB64-49E3-194A-9107-2A0084E5FC08}"/>
              </a:ext>
            </a:extLst>
          </p:cNvPr>
          <p:cNvSpPr>
            <a:spLocks noGrp="1"/>
          </p:cNvSpPr>
          <p:nvPr>
            <p:ph type="sldNum" sz="quarter" idx="12"/>
          </p:nvPr>
        </p:nvSpPr>
        <p:spPr/>
        <p:txBody>
          <a:bodyPr/>
          <a:lstStyle/>
          <a:p>
            <a:fld id="{E7C6FD75-0285-F041-B3DF-8E1B1E72BF17}" type="slidenum">
              <a:rPr lang="en-PT" smtClean="0"/>
              <a:t>‹#›</a:t>
            </a:fld>
            <a:endParaRPr lang="en-PT"/>
          </a:p>
        </p:txBody>
      </p:sp>
      <p:sp>
        <p:nvSpPr>
          <p:cNvPr id="7" name="Rectangle 6">
            <a:extLst>
              <a:ext uri="{FF2B5EF4-FFF2-40B4-BE49-F238E27FC236}">
                <a16:creationId xmlns:a16="http://schemas.microsoft.com/office/drawing/2014/main" id="{810D16A8-8951-8848-B7BF-95E6FE15645B}"/>
              </a:ext>
            </a:extLst>
          </p:cNvPr>
          <p:cNvSpPr/>
          <p:nvPr userDrawn="1"/>
        </p:nvSpPr>
        <p:spPr>
          <a:xfrm>
            <a:off x="838201" y="0"/>
            <a:ext cx="10515599" cy="14709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Tree>
    <p:extLst>
      <p:ext uri="{BB962C8B-B14F-4D97-AF65-F5344CB8AC3E}">
        <p14:creationId xmlns:p14="http://schemas.microsoft.com/office/powerpoint/2010/main" val="27035468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EBD61-F8BC-1D41-BA84-DF0CDEA7038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PT"/>
          </a:p>
        </p:txBody>
      </p:sp>
      <p:sp>
        <p:nvSpPr>
          <p:cNvPr id="3" name="Text Placeholder 2">
            <a:extLst>
              <a:ext uri="{FF2B5EF4-FFF2-40B4-BE49-F238E27FC236}">
                <a16:creationId xmlns:a16="http://schemas.microsoft.com/office/drawing/2014/main" id="{97058B24-07D3-2546-89E5-1215F818DC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Slide Number Placeholder 5">
            <a:extLst>
              <a:ext uri="{FF2B5EF4-FFF2-40B4-BE49-F238E27FC236}">
                <a16:creationId xmlns:a16="http://schemas.microsoft.com/office/drawing/2014/main" id="{8E04BB64-49E3-194A-9107-2A0084E5FC08}"/>
              </a:ext>
            </a:extLst>
          </p:cNvPr>
          <p:cNvSpPr>
            <a:spLocks noGrp="1"/>
          </p:cNvSpPr>
          <p:nvPr>
            <p:ph type="sldNum" sz="quarter" idx="12"/>
          </p:nvPr>
        </p:nvSpPr>
        <p:spPr/>
        <p:txBody>
          <a:bodyPr/>
          <a:lstStyle/>
          <a:p>
            <a:fld id="{E7C6FD75-0285-F041-B3DF-8E1B1E72BF17}" type="slidenum">
              <a:rPr lang="en-PT" smtClean="0"/>
              <a:t>‹#›</a:t>
            </a:fld>
            <a:endParaRPr lang="en-PT"/>
          </a:p>
        </p:txBody>
      </p:sp>
      <p:sp>
        <p:nvSpPr>
          <p:cNvPr id="7" name="Rectangle 6">
            <a:extLst>
              <a:ext uri="{FF2B5EF4-FFF2-40B4-BE49-F238E27FC236}">
                <a16:creationId xmlns:a16="http://schemas.microsoft.com/office/drawing/2014/main" id="{810D16A8-8951-8848-B7BF-95E6FE15645B}"/>
              </a:ext>
            </a:extLst>
          </p:cNvPr>
          <p:cNvSpPr/>
          <p:nvPr userDrawn="1"/>
        </p:nvSpPr>
        <p:spPr>
          <a:xfrm>
            <a:off x="838201" y="0"/>
            <a:ext cx="10515599" cy="14709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Tree>
    <p:extLst>
      <p:ext uri="{BB962C8B-B14F-4D97-AF65-F5344CB8AC3E}">
        <p14:creationId xmlns:p14="http://schemas.microsoft.com/office/powerpoint/2010/main" val="362301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EBD61-F8BC-1D41-BA84-DF0CDEA7038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PT"/>
          </a:p>
        </p:txBody>
      </p:sp>
      <p:sp>
        <p:nvSpPr>
          <p:cNvPr id="3" name="Text Placeholder 2">
            <a:extLst>
              <a:ext uri="{FF2B5EF4-FFF2-40B4-BE49-F238E27FC236}">
                <a16:creationId xmlns:a16="http://schemas.microsoft.com/office/drawing/2014/main" id="{97058B24-07D3-2546-89E5-1215F818DC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Slide Number Placeholder 5">
            <a:extLst>
              <a:ext uri="{FF2B5EF4-FFF2-40B4-BE49-F238E27FC236}">
                <a16:creationId xmlns:a16="http://schemas.microsoft.com/office/drawing/2014/main" id="{8E04BB64-49E3-194A-9107-2A0084E5FC08}"/>
              </a:ext>
            </a:extLst>
          </p:cNvPr>
          <p:cNvSpPr>
            <a:spLocks noGrp="1"/>
          </p:cNvSpPr>
          <p:nvPr>
            <p:ph type="sldNum" sz="quarter" idx="12"/>
          </p:nvPr>
        </p:nvSpPr>
        <p:spPr/>
        <p:txBody>
          <a:bodyPr/>
          <a:lstStyle/>
          <a:p>
            <a:fld id="{E7C6FD75-0285-F041-B3DF-8E1B1E72BF17}" type="slidenum">
              <a:rPr lang="en-PT" smtClean="0"/>
              <a:t>‹#›</a:t>
            </a:fld>
            <a:endParaRPr lang="en-PT"/>
          </a:p>
        </p:txBody>
      </p:sp>
      <p:sp>
        <p:nvSpPr>
          <p:cNvPr id="7" name="Rectangle 6">
            <a:extLst>
              <a:ext uri="{FF2B5EF4-FFF2-40B4-BE49-F238E27FC236}">
                <a16:creationId xmlns:a16="http://schemas.microsoft.com/office/drawing/2014/main" id="{810D16A8-8951-8848-B7BF-95E6FE15645B}"/>
              </a:ext>
            </a:extLst>
          </p:cNvPr>
          <p:cNvSpPr/>
          <p:nvPr userDrawn="1"/>
        </p:nvSpPr>
        <p:spPr>
          <a:xfrm>
            <a:off x="838201" y="0"/>
            <a:ext cx="10515599" cy="147099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Tree>
    <p:extLst>
      <p:ext uri="{BB962C8B-B14F-4D97-AF65-F5344CB8AC3E}">
        <p14:creationId xmlns:p14="http://schemas.microsoft.com/office/powerpoint/2010/main" val="34214207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51E54-2590-E241-AF68-5D182721C129}"/>
              </a:ext>
            </a:extLst>
          </p:cNvPr>
          <p:cNvSpPr>
            <a:spLocks noGrp="1"/>
          </p:cNvSpPr>
          <p:nvPr>
            <p:ph type="title"/>
          </p:nvPr>
        </p:nvSpPr>
        <p:spPr>
          <a:xfrm>
            <a:off x="6884894" y="1727760"/>
            <a:ext cx="4863353" cy="1325563"/>
          </a:xfrm>
        </p:spPr>
        <p:txBody>
          <a:bodyPr/>
          <a:lstStyle>
            <a:lvl1pPr>
              <a:defRPr>
                <a:solidFill>
                  <a:schemeClr val="tx2"/>
                </a:solidFill>
              </a:defRPr>
            </a:lvl1pPr>
          </a:lstStyle>
          <a:p>
            <a:r>
              <a:rPr lang="en-GB"/>
              <a:t>Click to edit Master title style</a:t>
            </a:r>
            <a:endParaRPr lang="en-PT"/>
          </a:p>
        </p:txBody>
      </p:sp>
      <p:sp>
        <p:nvSpPr>
          <p:cNvPr id="3" name="Slide Number Placeholder 2">
            <a:extLst>
              <a:ext uri="{FF2B5EF4-FFF2-40B4-BE49-F238E27FC236}">
                <a16:creationId xmlns:a16="http://schemas.microsoft.com/office/drawing/2014/main" id="{B1385972-48BA-2D43-9652-ED2E25795161}"/>
              </a:ext>
            </a:extLst>
          </p:cNvPr>
          <p:cNvSpPr>
            <a:spLocks noGrp="1"/>
          </p:cNvSpPr>
          <p:nvPr>
            <p:ph type="sldNum" sz="quarter" idx="10"/>
          </p:nvPr>
        </p:nvSpPr>
        <p:spPr/>
        <p:txBody>
          <a:bodyPr/>
          <a:lstStyle/>
          <a:p>
            <a:fld id="{E7C6FD75-0285-F041-B3DF-8E1B1E72BF17}" type="slidenum">
              <a:rPr lang="en-PT" smtClean="0"/>
              <a:t>‹#›</a:t>
            </a:fld>
            <a:endParaRPr lang="en-PT"/>
          </a:p>
        </p:txBody>
      </p:sp>
      <p:sp>
        <p:nvSpPr>
          <p:cNvPr id="4" name="Rectangle 3">
            <a:extLst>
              <a:ext uri="{FF2B5EF4-FFF2-40B4-BE49-F238E27FC236}">
                <a16:creationId xmlns:a16="http://schemas.microsoft.com/office/drawing/2014/main" id="{B99AE5C4-6CD2-8741-86E5-426C3B3A2257}"/>
              </a:ext>
            </a:extLst>
          </p:cNvPr>
          <p:cNvSpPr/>
          <p:nvPr userDrawn="1"/>
        </p:nvSpPr>
        <p:spPr>
          <a:xfrm>
            <a:off x="0" y="0"/>
            <a:ext cx="6490446" cy="6858000"/>
          </a:xfrm>
          <a:prstGeom prst="rect">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T" dirty="0"/>
          </a:p>
        </p:txBody>
      </p:sp>
      <p:sp>
        <p:nvSpPr>
          <p:cNvPr id="5" name="Subtitle 2">
            <a:extLst>
              <a:ext uri="{FF2B5EF4-FFF2-40B4-BE49-F238E27FC236}">
                <a16:creationId xmlns:a16="http://schemas.microsoft.com/office/drawing/2014/main" id="{C076BF70-7B84-E641-B10E-714F82C00D65}"/>
              </a:ext>
            </a:extLst>
          </p:cNvPr>
          <p:cNvSpPr>
            <a:spLocks noGrp="1"/>
          </p:cNvSpPr>
          <p:nvPr>
            <p:ph type="subTitle" idx="1"/>
          </p:nvPr>
        </p:nvSpPr>
        <p:spPr>
          <a:xfrm>
            <a:off x="6884894" y="3429000"/>
            <a:ext cx="5065643" cy="1655762"/>
          </a:xfrm>
        </p:spPr>
        <p:txBody>
          <a:bodyPr>
            <a:no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PT" dirty="0"/>
          </a:p>
        </p:txBody>
      </p:sp>
    </p:spTree>
    <p:extLst>
      <p:ext uri="{BB962C8B-B14F-4D97-AF65-F5344CB8AC3E}">
        <p14:creationId xmlns:p14="http://schemas.microsoft.com/office/powerpoint/2010/main" val="5305125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51E54-2590-E241-AF68-5D182721C129}"/>
              </a:ext>
            </a:extLst>
          </p:cNvPr>
          <p:cNvSpPr>
            <a:spLocks noGrp="1"/>
          </p:cNvSpPr>
          <p:nvPr>
            <p:ph type="title"/>
          </p:nvPr>
        </p:nvSpPr>
        <p:spPr>
          <a:xfrm>
            <a:off x="6884894" y="1727760"/>
            <a:ext cx="4863353" cy="1325563"/>
          </a:xfrm>
        </p:spPr>
        <p:txBody>
          <a:bodyPr/>
          <a:lstStyle>
            <a:lvl1pPr>
              <a:defRPr>
                <a:solidFill>
                  <a:schemeClr val="tx1"/>
                </a:solidFill>
              </a:defRPr>
            </a:lvl1pPr>
          </a:lstStyle>
          <a:p>
            <a:r>
              <a:rPr lang="en-GB"/>
              <a:t>Click to edit Master title style</a:t>
            </a:r>
            <a:endParaRPr lang="en-PT"/>
          </a:p>
        </p:txBody>
      </p:sp>
      <p:sp>
        <p:nvSpPr>
          <p:cNvPr id="3" name="Slide Number Placeholder 2">
            <a:extLst>
              <a:ext uri="{FF2B5EF4-FFF2-40B4-BE49-F238E27FC236}">
                <a16:creationId xmlns:a16="http://schemas.microsoft.com/office/drawing/2014/main" id="{B1385972-48BA-2D43-9652-ED2E25795161}"/>
              </a:ext>
            </a:extLst>
          </p:cNvPr>
          <p:cNvSpPr>
            <a:spLocks noGrp="1"/>
          </p:cNvSpPr>
          <p:nvPr>
            <p:ph type="sldNum" sz="quarter" idx="10"/>
          </p:nvPr>
        </p:nvSpPr>
        <p:spPr/>
        <p:txBody>
          <a:bodyPr/>
          <a:lstStyle/>
          <a:p>
            <a:fld id="{E7C6FD75-0285-F041-B3DF-8E1B1E72BF17}" type="slidenum">
              <a:rPr lang="en-PT" smtClean="0"/>
              <a:t>‹#›</a:t>
            </a:fld>
            <a:endParaRPr lang="en-PT"/>
          </a:p>
        </p:txBody>
      </p:sp>
      <p:sp>
        <p:nvSpPr>
          <p:cNvPr id="4" name="Rectangle 3">
            <a:extLst>
              <a:ext uri="{FF2B5EF4-FFF2-40B4-BE49-F238E27FC236}">
                <a16:creationId xmlns:a16="http://schemas.microsoft.com/office/drawing/2014/main" id="{B99AE5C4-6CD2-8741-86E5-426C3B3A2257}"/>
              </a:ext>
            </a:extLst>
          </p:cNvPr>
          <p:cNvSpPr/>
          <p:nvPr userDrawn="1"/>
        </p:nvSpPr>
        <p:spPr>
          <a:xfrm>
            <a:off x="0" y="0"/>
            <a:ext cx="6490446" cy="6858000"/>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T" dirty="0"/>
          </a:p>
        </p:txBody>
      </p:sp>
      <p:sp>
        <p:nvSpPr>
          <p:cNvPr id="5" name="Subtitle 2">
            <a:extLst>
              <a:ext uri="{FF2B5EF4-FFF2-40B4-BE49-F238E27FC236}">
                <a16:creationId xmlns:a16="http://schemas.microsoft.com/office/drawing/2014/main" id="{C076BF70-7B84-E641-B10E-714F82C00D65}"/>
              </a:ext>
            </a:extLst>
          </p:cNvPr>
          <p:cNvSpPr>
            <a:spLocks noGrp="1"/>
          </p:cNvSpPr>
          <p:nvPr>
            <p:ph type="subTitle" idx="1"/>
          </p:nvPr>
        </p:nvSpPr>
        <p:spPr>
          <a:xfrm>
            <a:off x="6884894" y="3429000"/>
            <a:ext cx="5065643" cy="1655762"/>
          </a:xfrm>
        </p:spPr>
        <p:txBody>
          <a:bodyPr>
            <a:no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PT" dirty="0"/>
          </a:p>
        </p:txBody>
      </p:sp>
    </p:spTree>
    <p:extLst>
      <p:ext uri="{BB962C8B-B14F-4D97-AF65-F5344CB8AC3E}">
        <p14:creationId xmlns:p14="http://schemas.microsoft.com/office/powerpoint/2010/main" val="37923595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0008ED-8373-F245-8AD5-511D3A87862E}"/>
              </a:ext>
            </a:extLst>
          </p:cNvPr>
          <p:cNvSpPr>
            <a:spLocks noGrp="1"/>
          </p:cNvSpPr>
          <p:nvPr>
            <p:ph type="sldNum" sz="quarter" idx="10"/>
          </p:nvPr>
        </p:nvSpPr>
        <p:spPr/>
        <p:txBody>
          <a:bodyPr/>
          <a:lstStyle/>
          <a:p>
            <a:fld id="{E7C6FD75-0285-F041-B3DF-8E1B1E72BF17}" type="slidenum">
              <a:rPr lang="en-PT" smtClean="0"/>
              <a:t>‹#›</a:t>
            </a:fld>
            <a:endParaRPr lang="en-PT"/>
          </a:p>
        </p:txBody>
      </p:sp>
      <p:pic>
        <p:nvPicPr>
          <p:cNvPr id="4" name="Picture 3">
            <a:extLst>
              <a:ext uri="{FF2B5EF4-FFF2-40B4-BE49-F238E27FC236}">
                <a16:creationId xmlns:a16="http://schemas.microsoft.com/office/drawing/2014/main" id="{D7E98A2A-5B90-A245-9D20-5ECE65B8AC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529E78A2-E0BE-374C-8778-ED60E6EFE2FE}"/>
              </a:ext>
            </a:extLst>
          </p:cNvPr>
          <p:cNvSpPr/>
          <p:nvPr userDrawn="1"/>
        </p:nvSpPr>
        <p:spPr>
          <a:xfrm>
            <a:off x="838200" y="0"/>
            <a:ext cx="5652246" cy="6356350"/>
          </a:xfrm>
          <a:prstGeom prst="rect">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T" dirty="0"/>
          </a:p>
        </p:txBody>
      </p:sp>
      <p:sp>
        <p:nvSpPr>
          <p:cNvPr id="6" name="Title 1">
            <a:extLst>
              <a:ext uri="{FF2B5EF4-FFF2-40B4-BE49-F238E27FC236}">
                <a16:creationId xmlns:a16="http://schemas.microsoft.com/office/drawing/2014/main" id="{87DF633F-9CB2-6A42-88C9-975811CF4942}"/>
              </a:ext>
            </a:extLst>
          </p:cNvPr>
          <p:cNvSpPr>
            <a:spLocks noGrp="1"/>
          </p:cNvSpPr>
          <p:nvPr>
            <p:ph type="title"/>
          </p:nvPr>
        </p:nvSpPr>
        <p:spPr>
          <a:xfrm>
            <a:off x="1232647" y="1727760"/>
            <a:ext cx="4863353" cy="1325563"/>
          </a:xfrm>
        </p:spPr>
        <p:txBody>
          <a:bodyPr/>
          <a:lstStyle>
            <a:lvl1pPr>
              <a:defRPr>
                <a:solidFill>
                  <a:schemeClr val="tx2"/>
                </a:solidFill>
              </a:defRPr>
            </a:lvl1pPr>
          </a:lstStyle>
          <a:p>
            <a:r>
              <a:rPr lang="en-GB"/>
              <a:t>Click to edit Master title style</a:t>
            </a:r>
            <a:endParaRPr lang="en-PT"/>
          </a:p>
        </p:txBody>
      </p:sp>
      <p:sp>
        <p:nvSpPr>
          <p:cNvPr id="7" name="Subtitle 2">
            <a:extLst>
              <a:ext uri="{FF2B5EF4-FFF2-40B4-BE49-F238E27FC236}">
                <a16:creationId xmlns:a16="http://schemas.microsoft.com/office/drawing/2014/main" id="{F86F0352-ECBE-AA49-8378-59BF7FEEFE71}"/>
              </a:ext>
            </a:extLst>
          </p:cNvPr>
          <p:cNvSpPr>
            <a:spLocks noGrp="1"/>
          </p:cNvSpPr>
          <p:nvPr>
            <p:ph type="subTitle" idx="1"/>
          </p:nvPr>
        </p:nvSpPr>
        <p:spPr>
          <a:xfrm>
            <a:off x="1232647" y="3429000"/>
            <a:ext cx="5065643" cy="1655762"/>
          </a:xfrm>
        </p:spPr>
        <p:txBody>
          <a:bodyPr>
            <a:no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PT" dirty="0"/>
          </a:p>
        </p:txBody>
      </p:sp>
    </p:spTree>
    <p:extLst>
      <p:ext uri="{BB962C8B-B14F-4D97-AF65-F5344CB8AC3E}">
        <p14:creationId xmlns:p14="http://schemas.microsoft.com/office/powerpoint/2010/main" val="32408107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Picture 7" descr="Engineering drawing&#10;&#10;Description automatically generated with medium confidence">
            <a:extLst>
              <a:ext uri="{FF2B5EF4-FFF2-40B4-BE49-F238E27FC236}">
                <a16:creationId xmlns:a16="http://schemas.microsoft.com/office/drawing/2014/main" id="{D6ABAF84-11D9-4E4E-892C-9FDE9FC5FB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850008ED-8373-F245-8AD5-511D3A87862E}"/>
              </a:ext>
            </a:extLst>
          </p:cNvPr>
          <p:cNvSpPr>
            <a:spLocks noGrp="1"/>
          </p:cNvSpPr>
          <p:nvPr>
            <p:ph type="sldNum" sz="quarter" idx="10"/>
          </p:nvPr>
        </p:nvSpPr>
        <p:spPr/>
        <p:txBody>
          <a:bodyPr/>
          <a:lstStyle/>
          <a:p>
            <a:fld id="{E7C6FD75-0285-F041-B3DF-8E1B1E72BF17}" type="slidenum">
              <a:rPr lang="en-PT" smtClean="0"/>
              <a:t>‹#›</a:t>
            </a:fld>
            <a:endParaRPr lang="en-PT"/>
          </a:p>
        </p:txBody>
      </p:sp>
      <p:sp>
        <p:nvSpPr>
          <p:cNvPr id="5" name="Rectangle 4">
            <a:extLst>
              <a:ext uri="{FF2B5EF4-FFF2-40B4-BE49-F238E27FC236}">
                <a16:creationId xmlns:a16="http://schemas.microsoft.com/office/drawing/2014/main" id="{529E78A2-E0BE-374C-8778-ED60E6EFE2FE}"/>
              </a:ext>
            </a:extLst>
          </p:cNvPr>
          <p:cNvSpPr/>
          <p:nvPr userDrawn="1"/>
        </p:nvSpPr>
        <p:spPr>
          <a:xfrm>
            <a:off x="838200" y="0"/>
            <a:ext cx="5652246" cy="6356350"/>
          </a:xfrm>
          <a:prstGeom prst="rect">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T" dirty="0"/>
          </a:p>
        </p:txBody>
      </p:sp>
      <p:sp>
        <p:nvSpPr>
          <p:cNvPr id="6" name="Title 1">
            <a:extLst>
              <a:ext uri="{FF2B5EF4-FFF2-40B4-BE49-F238E27FC236}">
                <a16:creationId xmlns:a16="http://schemas.microsoft.com/office/drawing/2014/main" id="{87DF633F-9CB2-6A42-88C9-975811CF4942}"/>
              </a:ext>
            </a:extLst>
          </p:cNvPr>
          <p:cNvSpPr>
            <a:spLocks noGrp="1"/>
          </p:cNvSpPr>
          <p:nvPr>
            <p:ph type="title"/>
          </p:nvPr>
        </p:nvSpPr>
        <p:spPr>
          <a:xfrm>
            <a:off x="1232647" y="1727760"/>
            <a:ext cx="4863353" cy="1325563"/>
          </a:xfrm>
        </p:spPr>
        <p:txBody>
          <a:bodyPr/>
          <a:lstStyle>
            <a:lvl1pPr>
              <a:defRPr>
                <a:solidFill>
                  <a:schemeClr val="tx1"/>
                </a:solidFill>
              </a:defRPr>
            </a:lvl1pPr>
          </a:lstStyle>
          <a:p>
            <a:r>
              <a:rPr lang="en-GB" dirty="0"/>
              <a:t>Click to edit Master title style</a:t>
            </a:r>
            <a:endParaRPr lang="en-PT" dirty="0"/>
          </a:p>
        </p:txBody>
      </p:sp>
      <p:sp>
        <p:nvSpPr>
          <p:cNvPr id="7" name="Subtitle 2">
            <a:extLst>
              <a:ext uri="{FF2B5EF4-FFF2-40B4-BE49-F238E27FC236}">
                <a16:creationId xmlns:a16="http://schemas.microsoft.com/office/drawing/2014/main" id="{F86F0352-ECBE-AA49-8378-59BF7FEEFE71}"/>
              </a:ext>
            </a:extLst>
          </p:cNvPr>
          <p:cNvSpPr>
            <a:spLocks noGrp="1"/>
          </p:cNvSpPr>
          <p:nvPr>
            <p:ph type="subTitle" idx="1"/>
          </p:nvPr>
        </p:nvSpPr>
        <p:spPr>
          <a:xfrm>
            <a:off x="1232647" y="3429000"/>
            <a:ext cx="5065643" cy="1655762"/>
          </a:xfrm>
        </p:spPr>
        <p:txBody>
          <a:bodyPr>
            <a:no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PT" dirty="0"/>
          </a:p>
        </p:txBody>
      </p:sp>
    </p:spTree>
    <p:extLst>
      <p:ext uri="{BB962C8B-B14F-4D97-AF65-F5344CB8AC3E}">
        <p14:creationId xmlns:p14="http://schemas.microsoft.com/office/powerpoint/2010/main" val="30535618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61EEC-07D2-A242-B984-E64E1853A058}"/>
              </a:ext>
            </a:extLst>
          </p:cNvPr>
          <p:cNvSpPr>
            <a:spLocks noGrp="1"/>
          </p:cNvSpPr>
          <p:nvPr>
            <p:ph type="title"/>
          </p:nvPr>
        </p:nvSpPr>
        <p:spPr/>
        <p:txBody>
          <a:bodyPr/>
          <a:lstStyle/>
          <a:p>
            <a:r>
              <a:rPr lang="en-GB"/>
              <a:t>Click to edit Master title style</a:t>
            </a:r>
            <a:endParaRPr lang="en-PT"/>
          </a:p>
        </p:txBody>
      </p:sp>
      <p:sp>
        <p:nvSpPr>
          <p:cNvPr id="3" name="Content Placeholder 2">
            <a:extLst>
              <a:ext uri="{FF2B5EF4-FFF2-40B4-BE49-F238E27FC236}">
                <a16:creationId xmlns:a16="http://schemas.microsoft.com/office/drawing/2014/main" id="{39668BE0-C5E8-C24E-B676-475AA4CC84C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4" name="Content Placeholder 3">
            <a:extLst>
              <a:ext uri="{FF2B5EF4-FFF2-40B4-BE49-F238E27FC236}">
                <a16:creationId xmlns:a16="http://schemas.microsoft.com/office/drawing/2014/main" id="{A9864832-D6F3-D642-8A07-4A45F79118D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7" name="Slide Number Placeholder 6">
            <a:extLst>
              <a:ext uri="{FF2B5EF4-FFF2-40B4-BE49-F238E27FC236}">
                <a16:creationId xmlns:a16="http://schemas.microsoft.com/office/drawing/2014/main" id="{56BAAF0A-4FA1-4F42-BFCA-D29D41A6CDD3}"/>
              </a:ext>
            </a:extLst>
          </p:cNvPr>
          <p:cNvSpPr>
            <a:spLocks noGrp="1"/>
          </p:cNvSpPr>
          <p:nvPr>
            <p:ph type="sldNum" sz="quarter" idx="12"/>
          </p:nvPr>
        </p:nvSpPr>
        <p:spPr/>
        <p:txBody>
          <a:bodyPr/>
          <a:lstStyle/>
          <a:p>
            <a:fld id="{E7C6FD75-0285-F041-B3DF-8E1B1E72BF17}" type="slidenum">
              <a:rPr lang="en-PT" smtClean="0"/>
              <a:t>‹#›</a:t>
            </a:fld>
            <a:endParaRPr lang="en-PT"/>
          </a:p>
        </p:txBody>
      </p:sp>
      <p:sp>
        <p:nvSpPr>
          <p:cNvPr id="8" name="Slide Number Placeholder 5">
            <a:extLst>
              <a:ext uri="{FF2B5EF4-FFF2-40B4-BE49-F238E27FC236}">
                <a16:creationId xmlns:a16="http://schemas.microsoft.com/office/drawing/2014/main" id="{412F6BD7-ED70-5943-9E24-A79D78786186}"/>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P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7C6FD75-0285-F041-B3DF-8E1B1E72BF17}" type="slidenum">
              <a:rPr lang="en-PT" smtClean="0"/>
              <a:pPr/>
              <a:t>‹#›</a:t>
            </a:fld>
            <a:endParaRPr lang="en-PT"/>
          </a:p>
        </p:txBody>
      </p:sp>
      <p:sp>
        <p:nvSpPr>
          <p:cNvPr id="9" name="Rectangle 8">
            <a:extLst>
              <a:ext uri="{FF2B5EF4-FFF2-40B4-BE49-F238E27FC236}">
                <a16:creationId xmlns:a16="http://schemas.microsoft.com/office/drawing/2014/main" id="{FCCA59E9-6FEF-014A-BCB6-C18AF4465614}"/>
              </a:ext>
            </a:extLst>
          </p:cNvPr>
          <p:cNvSpPr/>
          <p:nvPr userDrawn="1"/>
        </p:nvSpPr>
        <p:spPr>
          <a:xfrm>
            <a:off x="0" y="0"/>
            <a:ext cx="52346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Tree>
    <p:extLst>
      <p:ext uri="{BB962C8B-B14F-4D97-AF65-F5344CB8AC3E}">
        <p14:creationId xmlns:p14="http://schemas.microsoft.com/office/powerpoint/2010/main" val="2394200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Engineering drawing&#10;&#10;Description automatically generated with medium confidence">
            <a:extLst>
              <a:ext uri="{FF2B5EF4-FFF2-40B4-BE49-F238E27FC236}">
                <a16:creationId xmlns:a16="http://schemas.microsoft.com/office/drawing/2014/main" id="{13E3032C-6697-6F4A-AC87-8EB8313EAED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3822657"/>
          </a:xfrm>
          <a:prstGeom prst="rect">
            <a:avLst/>
          </a:prstGeom>
        </p:spPr>
      </p:pic>
      <p:sp>
        <p:nvSpPr>
          <p:cNvPr id="5" name="Rectangle 4">
            <a:extLst>
              <a:ext uri="{FF2B5EF4-FFF2-40B4-BE49-F238E27FC236}">
                <a16:creationId xmlns:a16="http://schemas.microsoft.com/office/drawing/2014/main" id="{9F73C1C8-6911-744D-9583-9E33C5B87853}"/>
              </a:ext>
            </a:extLst>
          </p:cNvPr>
          <p:cNvSpPr/>
          <p:nvPr userDrawn="1"/>
        </p:nvSpPr>
        <p:spPr>
          <a:xfrm>
            <a:off x="6194425" y="580912"/>
            <a:ext cx="5157787" cy="6277087"/>
          </a:xfrm>
          <a:prstGeom prst="rect">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T"/>
          </a:p>
        </p:txBody>
      </p:sp>
      <p:sp>
        <p:nvSpPr>
          <p:cNvPr id="2" name="Title 1">
            <a:extLst>
              <a:ext uri="{FF2B5EF4-FFF2-40B4-BE49-F238E27FC236}">
                <a16:creationId xmlns:a16="http://schemas.microsoft.com/office/drawing/2014/main" id="{8D04135C-F6B8-FE4B-9CDD-FD5FC8490E3A}"/>
              </a:ext>
            </a:extLst>
          </p:cNvPr>
          <p:cNvSpPr>
            <a:spLocks noGrp="1"/>
          </p:cNvSpPr>
          <p:nvPr>
            <p:ph type="title"/>
          </p:nvPr>
        </p:nvSpPr>
        <p:spPr>
          <a:xfrm>
            <a:off x="739776" y="4014764"/>
            <a:ext cx="4961777" cy="1325563"/>
          </a:xfrm>
        </p:spPr>
        <p:txBody>
          <a:bodyPr>
            <a:noAutofit/>
          </a:bodyPr>
          <a:lstStyle>
            <a:lvl1pPr>
              <a:defRPr sz="3600" b="1"/>
            </a:lvl1pPr>
          </a:lstStyle>
          <a:p>
            <a:r>
              <a:rPr lang="en-GB"/>
              <a:t>Click to edit Master title style</a:t>
            </a:r>
            <a:endParaRPr lang="en-PT"/>
          </a:p>
        </p:txBody>
      </p:sp>
      <p:sp>
        <p:nvSpPr>
          <p:cNvPr id="3" name="Slide Number Placeholder 2">
            <a:extLst>
              <a:ext uri="{FF2B5EF4-FFF2-40B4-BE49-F238E27FC236}">
                <a16:creationId xmlns:a16="http://schemas.microsoft.com/office/drawing/2014/main" id="{4B1069B7-1D94-5342-8C59-0092E054E708}"/>
              </a:ext>
            </a:extLst>
          </p:cNvPr>
          <p:cNvSpPr>
            <a:spLocks noGrp="1"/>
          </p:cNvSpPr>
          <p:nvPr>
            <p:ph type="sldNum" sz="quarter" idx="10"/>
          </p:nvPr>
        </p:nvSpPr>
        <p:spPr/>
        <p:txBody>
          <a:bodyPr/>
          <a:lstStyle/>
          <a:p>
            <a:fld id="{E7C6FD75-0285-F041-B3DF-8E1B1E72BF17}" type="slidenum">
              <a:rPr lang="en-PT" smtClean="0"/>
              <a:t>‹#›</a:t>
            </a:fld>
            <a:endParaRPr lang="en-PT"/>
          </a:p>
        </p:txBody>
      </p:sp>
      <p:sp>
        <p:nvSpPr>
          <p:cNvPr id="6" name="Text Placeholder 2">
            <a:extLst>
              <a:ext uri="{FF2B5EF4-FFF2-40B4-BE49-F238E27FC236}">
                <a16:creationId xmlns:a16="http://schemas.microsoft.com/office/drawing/2014/main" id="{03D288BD-2683-7545-85ED-88DBACCFF3B0}"/>
              </a:ext>
            </a:extLst>
          </p:cNvPr>
          <p:cNvSpPr>
            <a:spLocks noGrp="1"/>
          </p:cNvSpPr>
          <p:nvPr>
            <p:ph idx="1"/>
          </p:nvPr>
        </p:nvSpPr>
        <p:spPr>
          <a:xfrm>
            <a:off x="6490446" y="878541"/>
            <a:ext cx="4500283" cy="5298422"/>
          </a:xfrm>
          <a:prstGeom prst="rect">
            <a:avLst/>
          </a:prstGeom>
        </p:spPr>
        <p:txBody>
          <a:bodyPr vert="horz" lIns="91440" tIns="45720" rIns="91440" bIns="45720" rtlCol="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PT" dirty="0"/>
          </a:p>
        </p:txBody>
      </p:sp>
    </p:spTree>
    <p:extLst>
      <p:ext uri="{BB962C8B-B14F-4D97-AF65-F5344CB8AC3E}">
        <p14:creationId xmlns:p14="http://schemas.microsoft.com/office/powerpoint/2010/main" val="30302298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61EEC-07D2-A242-B984-E64E1853A058}"/>
              </a:ext>
            </a:extLst>
          </p:cNvPr>
          <p:cNvSpPr>
            <a:spLocks noGrp="1"/>
          </p:cNvSpPr>
          <p:nvPr>
            <p:ph type="title"/>
          </p:nvPr>
        </p:nvSpPr>
        <p:spPr/>
        <p:txBody>
          <a:bodyPr/>
          <a:lstStyle/>
          <a:p>
            <a:r>
              <a:rPr lang="en-GB"/>
              <a:t>Click to edit Master title style</a:t>
            </a:r>
            <a:endParaRPr lang="en-PT"/>
          </a:p>
        </p:txBody>
      </p:sp>
      <p:sp>
        <p:nvSpPr>
          <p:cNvPr id="3" name="Content Placeholder 2">
            <a:extLst>
              <a:ext uri="{FF2B5EF4-FFF2-40B4-BE49-F238E27FC236}">
                <a16:creationId xmlns:a16="http://schemas.microsoft.com/office/drawing/2014/main" id="{39668BE0-C5E8-C24E-B676-475AA4CC84C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4" name="Content Placeholder 3">
            <a:extLst>
              <a:ext uri="{FF2B5EF4-FFF2-40B4-BE49-F238E27FC236}">
                <a16:creationId xmlns:a16="http://schemas.microsoft.com/office/drawing/2014/main" id="{A9864832-D6F3-D642-8A07-4A45F79118D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7" name="Slide Number Placeholder 6">
            <a:extLst>
              <a:ext uri="{FF2B5EF4-FFF2-40B4-BE49-F238E27FC236}">
                <a16:creationId xmlns:a16="http://schemas.microsoft.com/office/drawing/2014/main" id="{56BAAF0A-4FA1-4F42-BFCA-D29D41A6CDD3}"/>
              </a:ext>
            </a:extLst>
          </p:cNvPr>
          <p:cNvSpPr>
            <a:spLocks noGrp="1"/>
          </p:cNvSpPr>
          <p:nvPr>
            <p:ph type="sldNum" sz="quarter" idx="12"/>
          </p:nvPr>
        </p:nvSpPr>
        <p:spPr/>
        <p:txBody>
          <a:bodyPr/>
          <a:lstStyle/>
          <a:p>
            <a:fld id="{E7C6FD75-0285-F041-B3DF-8E1B1E72BF17}" type="slidenum">
              <a:rPr lang="en-PT" smtClean="0"/>
              <a:t>‹#›</a:t>
            </a:fld>
            <a:endParaRPr lang="en-PT"/>
          </a:p>
        </p:txBody>
      </p:sp>
      <p:sp>
        <p:nvSpPr>
          <p:cNvPr id="8" name="Slide Number Placeholder 5">
            <a:extLst>
              <a:ext uri="{FF2B5EF4-FFF2-40B4-BE49-F238E27FC236}">
                <a16:creationId xmlns:a16="http://schemas.microsoft.com/office/drawing/2014/main" id="{412F6BD7-ED70-5943-9E24-A79D78786186}"/>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P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7C6FD75-0285-F041-B3DF-8E1B1E72BF17}" type="slidenum">
              <a:rPr lang="en-PT" smtClean="0"/>
              <a:pPr/>
              <a:t>‹#›</a:t>
            </a:fld>
            <a:endParaRPr lang="en-PT"/>
          </a:p>
        </p:txBody>
      </p:sp>
      <p:sp>
        <p:nvSpPr>
          <p:cNvPr id="9" name="Rectangle 8">
            <a:extLst>
              <a:ext uri="{FF2B5EF4-FFF2-40B4-BE49-F238E27FC236}">
                <a16:creationId xmlns:a16="http://schemas.microsoft.com/office/drawing/2014/main" id="{FCCA59E9-6FEF-014A-BCB6-C18AF4465614}"/>
              </a:ext>
            </a:extLst>
          </p:cNvPr>
          <p:cNvSpPr/>
          <p:nvPr userDrawn="1"/>
        </p:nvSpPr>
        <p:spPr>
          <a:xfrm>
            <a:off x="0" y="0"/>
            <a:ext cx="52346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Tree>
    <p:extLst>
      <p:ext uri="{BB962C8B-B14F-4D97-AF65-F5344CB8AC3E}">
        <p14:creationId xmlns:p14="http://schemas.microsoft.com/office/powerpoint/2010/main" val="20477992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61EEC-07D2-A242-B984-E64E1853A058}"/>
              </a:ext>
            </a:extLst>
          </p:cNvPr>
          <p:cNvSpPr>
            <a:spLocks noGrp="1"/>
          </p:cNvSpPr>
          <p:nvPr>
            <p:ph type="title"/>
          </p:nvPr>
        </p:nvSpPr>
        <p:spPr/>
        <p:txBody>
          <a:bodyPr/>
          <a:lstStyle/>
          <a:p>
            <a:r>
              <a:rPr lang="en-GB"/>
              <a:t>Click to edit Master title style</a:t>
            </a:r>
            <a:endParaRPr lang="en-PT" dirty="0"/>
          </a:p>
        </p:txBody>
      </p:sp>
      <p:sp>
        <p:nvSpPr>
          <p:cNvPr id="3" name="Content Placeholder 2">
            <a:extLst>
              <a:ext uri="{FF2B5EF4-FFF2-40B4-BE49-F238E27FC236}">
                <a16:creationId xmlns:a16="http://schemas.microsoft.com/office/drawing/2014/main" id="{39668BE0-C5E8-C24E-B676-475AA4CC84C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dirty="0"/>
          </a:p>
        </p:txBody>
      </p:sp>
      <p:sp>
        <p:nvSpPr>
          <p:cNvPr id="4" name="Content Placeholder 3">
            <a:extLst>
              <a:ext uri="{FF2B5EF4-FFF2-40B4-BE49-F238E27FC236}">
                <a16:creationId xmlns:a16="http://schemas.microsoft.com/office/drawing/2014/main" id="{A9864832-D6F3-D642-8A07-4A45F79118D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7" name="Slide Number Placeholder 6">
            <a:extLst>
              <a:ext uri="{FF2B5EF4-FFF2-40B4-BE49-F238E27FC236}">
                <a16:creationId xmlns:a16="http://schemas.microsoft.com/office/drawing/2014/main" id="{56BAAF0A-4FA1-4F42-BFCA-D29D41A6CDD3}"/>
              </a:ext>
            </a:extLst>
          </p:cNvPr>
          <p:cNvSpPr>
            <a:spLocks noGrp="1"/>
          </p:cNvSpPr>
          <p:nvPr>
            <p:ph type="sldNum" sz="quarter" idx="12"/>
          </p:nvPr>
        </p:nvSpPr>
        <p:spPr/>
        <p:txBody>
          <a:bodyPr/>
          <a:lstStyle/>
          <a:p>
            <a:fld id="{E7C6FD75-0285-F041-B3DF-8E1B1E72BF17}" type="slidenum">
              <a:rPr lang="en-PT" smtClean="0"/>
              <a:t>‹#›</a:t>
            </a:fld>
            <a:endParaRPr lang="en-PT"/>
          </a:p>
        </p:txBody>
      </p:sp>
      <p:sp>
        <p:nvSpPr>
          <p:cNvPr id="8" name="Slide Number Placeholder 5">
            <a:extLst>
              <a:ext uri="{FF2B5EF4-FFF2-40B4-BE49-F238E27FC236}">
                <a16:creationId xmlns:a16="http://schemas.microsoft.com/office/drawing/2014/main" id="{412F6BD7-ED70-5943-9E24-A79D78786186}"/>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P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7C6FD75-0285-F041-B3DF-8E1B1E72BF17}" type="slidenum">
              <a:rPr lang="en-PT" smtClean="0"/>
              <a:pPr/>
              <a:t>‹#›</a:t>
            </a:fld>
            <a:endParaRPr lang="en-PT"/>
          </a:p>
        </p:txBody>
      </p:sp>
      <p:sp>
        <p:nvSpPr>
          <p:cNvPr id="9" name="Rectangle 8">
            <a:extLst>
              <a:ext uri="{FF2B5EF4-FFF2-40B4-BE49-F238E27FC236}">
                <a16:creationId xmlns:a16="http://schemas.microsoft.com/office/drawing/2014/main" id="{FCCA59E9-6FEF-014A-BCB6-C18AF4465614}"/>
              </a:ext>
            </a:extLst>
          </p:cNvPr>
          <p:cNvSpPr/>
          <p:nvPr userDrawn="1"/>
        </p:nvSpPr>
        <p:spPr>
          <a:xfrm>
            <a:off x="0" y="0"/>
            <a:ext cx="52346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Tree>
    <p:extLst>
      <p:ext uri="{BB962C8B-B14F-4D97-AF65-F5344CB8AC3E}">
        <p14:creationId xmlns:p14="http://schemas.microsoft.com/office/powerpoint/2010/main" val="440234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6506F-9B26-E741-9AF9-1D4E107EA8F3}"/>
              </a:ext>
            </a:extLst>
          </p:cNvPr>
          <p:cNvSpPr>
            <a:spLocks noGrp="1"/>
          </p:cNvSpPr>
          <p:nvPr>
            <p:ph type="title"/>
          </p:nvPr>
        </p:nvSpPr>
        <p:spPr>
          <a:xfrm>
            <a:off x="839788" y="365125"/>
            <a:ext cx="10515600" cy="1325563"/>
          </a:xfrm>
        </p:spPr>
        <p:txBody>
          <a:bodyPr/>
          <a:lstStyle/>
          <a:p>
            <a:r>
              <a:rPr lang="en-GB"/>
              <a:t>Click to edit Master title style</a:t>
            </a:r>
            <a:endParaRPr lang="en-PT"/>
          </a:p>
        </p:txBody>
      </p:sp>
      <p:sp>
        <p:nvSpPr>
          <p:cNvPr id="3" name="Text Placeholder 2">
            <a:extLst>
              <a:ext uri="{FF2B5EF4-FFF2-40B4-BE49-F238E27FC236}">
                <a16:creationId xmlns:a16="http://schemas.microsoft.com/office/drawing/2014/main" id="{7358A47E-A555-2749-AFAE-B288B820DD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D374B29-483E-394B-8378-ABA8CB993F8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5" name="Text Placeholder 4">
            <a:extLst>
              <a:ext uri="{FF2B5EF4-FFF2-40B4-BE49-F238E27FC236}">
                <a16:creationId xmlns:a16="http://schemas.microsoft.com/office/drawing/2014/main" id="{7E7FCF3E-C6DD-8B4D-88E8-4629DAB123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7EF6D19-0B0A-1A41-9E60-23B5A01802C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9" name="Slide Number Placeholder 8">
            <a:extLst>
              <a:ext uri="{FF2B5EF4-FFF2-40B4-BE49-F238E27FC236}">
                <a16:creationId xmlns:a16="http://schemas.microsoft.com/office/drawing/2014/main" id="{16654E10-FFB3-7D44-A17F-8B4AC6E1DD7A}"/>
              </a:ext>
            </a:extLst>
          </p:cNvPr>
          <p:cNvSpPr>
            <a:spLocks noGrp="1"/>
          </p:cNvSpPr>
          <p:nvPr>
            <p:ph type="sldNum" sz="quarter" idx="12"/>
          </p:nvPr>
        </p:nvSpPr>
        <p:spPr/>
        <p:txBody>
          <a:bodyPr/>
          <a:lstStyle/>
          <a:p>
            <a:fld id="{E7C6FD75-0285-F041-B3DF-8E1B1E72BF17}" type="slidenum">
              <a:rPr lang="en-PT" smtClean="0"/>
              <a:t>‹#›</a:t>
            </a:fld>
            <a:endParaRPr lang="en-PT"/>
          </a:p>
        </p:txBody>
      </p:sp>
      <p:sp>
        <p:nvSpPr>
          <p:cNvPr id="12" name="Rectangle 11">
            <a:extLst>
              <a:ext uri="{FF2B5EF4-FFF2-40B4-BE49-F238E27FC236}">
                <a16:creationId xmlns:a16="http://schemas.microsoft.com/office/drawing/2014/main" id="{D2126D23-5CD1-464B-83FD-A323E2FD473C}"/>
              </a:ext>
            </a:extLst>
          </p:cNvPr>
          <p:cNvSpPr/>
          <p:nvPr userDrawn="1"/>
        </p:nvSpPr>
        <p:spPr>
          <a:xfrm>
            <a:off x="838201" y="0"/>
            <a:ext cx="10515599" cy="36512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Tree>
    <p:extLst>
      <p:ext uri="{BB962C8B-B14F-4D97-AF65-F5344CB8AC3E}">
        <p14:creationId xmlns:p14="http://schemas.microsoft.com/office/powerpoint/2010/main" val="17609136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6506F-9B26-E741-9AF9-1D4E107EA8F3}"/>
              </a:ext>
            </a:extLst>
          </p:cNvPr>
          <p:cNvSpPr>
            <a:spLocks noGrp="1"/>
          </p:cNvSpPr>
          <p:nvPr>
            <p:ph type="title"/>
          </p:nvPr>
        </p:nvSpPr>
        <p:spPr>
          <a:xfrm>
            <a:off x="839788" y="365125"/>
            <a:ext cx="10515600" cy="1325563"/>
          </a:xfrm>
        </p:spPr>
        <p:txBody>
          <a:bodyPr/>
          <a:lstStyle/>
          <a:p>
            <a:r>
              <a:rPr lang="en-GB"/>
              <a:t>Click to edit Master title style</a:t>
            </a:r>
            <a:endParaRPr lang="en-PT"/>
          </a:p>
        </p:txBody>
      </p:sp>
      <p:sp>
        <p:nvSpPr>
          <p:cNvPr id="3" name="Text Placeholder 2">
            <a:extLst>
              <a:ext uri="{FF2B5EF4-FFF2-40B4-BE49-F238E27FC236}">
                <a16:creationId xmlns:a16="http://schemas.microsoft.com/office/drawing/2014/main" id="{7358A47E-A555-2749-AFAE-B288B820DD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D374B29-483E-394B-8378-ABA8CB993F8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5" name="Text Placeholder 4">
            <a:extLst>
              <a:ext uri="{FF2B5EF4-FFF2-40B4-BE49-F238E27FC236}">
                <a16:creationId xmlns:a16="http://schemas.microsoft.com/office/drawing/2014/main" id="{7E7FCF3E-C6DD-8B4D-88E8-4629DAB123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7EF6D19-0B0A-1A41-9E60-23B5A01802C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9" name="Slide Number Placeholder 8">
            <a:extLst>
              <a:ext uri="{FF2B5EF4-FFF2-40B4-BE49-F238E27FC236}">
                <a16:creationId xmlns:a16="http://schemas.microsoft.com/office/drawing/2014/main" id="{16654E10-FFB3-7D44-A17F-8B4AC6E1DD7A}"/>
              </a:ext>
            </a:extLst>
          </p:cNvPr>
          <p:cNvSpPr>
            <a:spLocks noGrp="1"/>
          </p:cNvSpPr>
          <p:nvPr>
            <p:ph type="sldNum" sz="quarter" idx="12"/>
          </p:nvPr>
        </p:nvSpPr>
        <p:spPr/>
        <p:txBody>
          <a:bodyPr/>
          <a:lstStyle/>
          <a:p>
            <a:fld id="{E7C6FD75-0285-F041-B3DF-8E1B1E72BF17}" type="slidenum">
              <a:rPr lang="en-PT" smtClean="0"/>
              <a:t>‹#›</a:t>
            </a:fld>
            <a:endParaRPr lang="en-PT"/>
          </a:p>
        </p:txBody>
      </p:sp>
      <p:sp>
        <p:nvSpPr>
          <p:cNvPr id="12" name="Rectangle 11">
            <a:extLst>
              <a:ext uri="{FF2B5EF4-FFF2-40B4-BE49-F238E27FC236}">
                <a16:creationId xmlns:a16="http://schemas.microsoft.com/office/drawing/2014/main" id="{D2126D23-5CD1-464B-83FD-A323E2FD473C}"/>
              </a:ext>
            </a:extLst>
          </p:cNvPr>
          <p:cNvSpPr/>
          <p:nvPr userDrawn="1"/>
        </p:nvSpPr>
        <p:spPr>
          <a:xfrm>
            <a:off x="838201" y="0"/>
            <a:ext cx="10515599" cy="36512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Tree>
    <p:extLst>
      <p:ext uri="{BB962C8B-B14F-4D97-AF65-F5344CB8AC3E}">
        <p14:creationId xmlns:p14="http://schemas.microsoft.com/office/powerpoint/2010/main" val="29633300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AE5CB7C-2080-584F-BB89-4094311A86D8}"/>
              </a:ext>
            </a:extLst>
          </p:cNvPr>
          <p:cNvSpPr>
            <a:spLocks noGrp="1"/>
          </p:cNvSpPr>
          <p:nvPr>
            <p:ph type="pic" sz="quarter" idx="13"/>
          </p:nvPr>
        </p:nvSpPr>
        <p:spPr>
          <a:xfrm>
            <a:off x="6194425" y="582613"/>
            <a:ext cx="5157788" cy="6275387"/>
          </a:xfrm>
        </p:spPr>
        <p:txBody>
          <a:bodyPr/>
          <a:lstStyle/>
          <a:p>
            <a:r>
              <a:rPr lang="en-GB"/>
              <a:t>Click icon to add picture</a:t>
            </a:r>
            <a:endParaRPr lang="en-PT"/>
          </a:p>
        </p:txBody>
      </p:sp>
      <p:sp>
        <p:nvSpPr>
          <p:cNvPr id="2" name="Title 1">
            <a:extLst>
              <a:ext uri="{FF2B5EF4-FFF2-40B4-BE49-F238E27FC236}">
                <a16:creationId xmlns:a16="http://schemas.microsoft.com/office/drawing/2014/main" id="{AF56506F-9B26-E741-9AF9-1D4E107EA8F3}"/>
              </a:ext>
            </a:extLst>
          </p:cNvPr>
          <p:cNvSpPr>
            <a:spLocks noGrp="1"/>
          </p:cNvSpPr>
          <p:nvPr>
            <p:ph type="title"/>
          </p:nvPr>
        </p:nvSpPr>
        <p:spPr>
          <a:xfrm>
            <a:off x="839788" y="365125"/>
            <a:ext cx="5157787" cy="1325563"/>
          </a:xfrm>
        </p:spPr>
        <p:txBody>
          <a:bodyPr>
            <a:normAutofit/>
          </a:bodyPr>
          <a:lstStyle>
            <a:lvl1pPr>
              <a:defRPr sz="3600"/>
            </a:lvl1pPr>
          </a:lstStyle>
          <a:p>
            <a:r>
              <a:rPr lang="en-GB"/>
              <a:t>Click to edit Master title style</a:t>
            </a:r>
            <a:endParaRPr lang="en-PT"/>
          </a:p>
        </p:txBody>
      </p:sp>
      <p:sp>
        <p:nvSpPr>
          <p:cNvPr id="3" name="Text Placeholder 2">
            <a:extLst>
              <a:ext uri="{FF2B5EF4-FFF2-40B4-BE49-F238E27FC236}">
                <a16:creationId xmlns:a16="http://schemas.microsoft.com/office/drawing/2014/main" id="{7358A47E-A555-2749-AFAE-B288B820DD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D374B29-483E-394B-8378-ABA8CB993F8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dirty="0"/>
          </a:p>
        </p:txBody>
      </p:sp>
      <p:sp>
        <p:nvSpPr>
          <p:cNvPr id="9" name="Slide Number Placeholder 8">
            <a:extLst>
              <a:ext uri="{FF2B5EF4-FFF2-40B4-BE49-F238E27FC236}">
                <a16:creationId xmlns:a16="http://schemas.microsoft.com/office/drawing/2014/main" id="{16654E10-FFB3-7D44-A17F-8B4AC6E1DD7A}"/>
              </a:ext>
            </a:extLst>
          </p:cNvPr>
          <p:cNvSpPr>
            <a:spLocks noGrp="1"/>
          </p:cNvSpPr>
          <p:nvPr>
            <p:ph type="sldNum" sz="quarter" idx="12"/>
          </p:nvPr>
        </p:nvSpPr>
        <p:spPr/>
        <p:txBody>
          <a:bodyPr/>
          <a:lstStyle/>
          <a:p>
            <a:fld id="{E7C6FD75-0285-F041-B3DF-8E1B1E72BF17}" type="slidenum">
              <a:rPr lang="en-PT" smtClean="0"/>
              <a:t>‹#›</a:t>
            </a:fld>
            <a:endParaRPr lang="en-PT"/>
          </a:p>
        </p:txBody>
      </p:sp>
      <p:sp>
        <p:nvSpPr>
          <p:cNvPr id="12" name="Rectangle 11">
            <a:extLst>
              <a:ext uri="{FF2B5EF4-FFF2-40B4-BE49-F238E27FC236}">
                <a16:creationId xmlns:a16="http://schemas.microsoft.com/office/drawing/2014/main" id="{D2126D23-5CD1-464B-83FD-A323E2FD473C}"/>
              </a:ext>
            </a:extLst>
          </p:cNvPr>
          <p:cNvSpPr/>
          <p:nvPr userDrawn="1"/>
        </p:nvSpPr>
        <p:spPr>
          <a:xfrm>
            <a:off x="6194427" y="0"/>
            <a:ext cx="5159373" cy="3651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Tree>
    <p:extLst>
      <p:ext uri="{BB962C8B-B14F-4D97-AF65-F5344CB8AC3E}">
        <p14:creationId xmlns:p14="http://schemas.microsoft.com/office/powerpoint/2010/main" val="31970228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AE5CB7C-2080-584F-BB89-4094311A86D8}"/>
              </a:ext>
            </a:extLst>
          </p:cNvPr>
          <p:cNvSpPr>
            <a:spLocks noGrp="1"/>
          </p:cNvSpPr>
          <p:nvPr>
            <p:ph type="pic" sz="quarter" idx="13"/>
          </p:nvPr>
        </p:nvSpPr>
        <p:spPr>
          <a:xfrm>
            <a:off x="6194425" y="582613"/>
            <a:ext cx="5157788" cy="6275387"/>
          </a:xfrm>
        </p:spPr>
        <p:txBody>
          <a:bodyPr/>
          <a:lstStyle/>
          <a:p>
            <a:r>
              <a:rPr lang="en-GB"/>
              <a:t>Click icon to add picture</a:t>
            </a:r>
            <a:endParaRPr lang="en-PT"/>
          </a:p>
        </p:txBody>
      </p:sp>
      <p:sp>
        <p:nvSpPr>
          <p:cNvPr id="2" name="Title 1">
            <a:extLst>
              <a:ext uri="{FF2B5EF4-FFF2-40B4-BE49-F238E27FC236}">
                <a16:creationId xmlns:a16="http://schemas.microsoft.com/office/drawing/2014/main" id="{AF56506F-9B26-E741-9AF9-1D4E107EA8F3}"/>
              </a:ext>
            </a:extLst>
          </p:cNvPr>
          <p:cNvSpPr>
            <a:spLocks noGrp="1"/>
          </p:cNvSpPr>
          <p:nvPr>
            <p:ph type="title"/>
          </p:nvPr>
        </p:nvSpPr>
        <p:spPr>
          <a:xfrm>
            <a:off x="839788" y="365125"/>
            <a:ext cx="5157787" cy="1325563"/>
          </a:xfrm>
        </p:spPr>
        <p:txBody>
          <a:bodyPr>
            <a:normAutofit/>
          </a:bodyPr>
          <a:lstStyle>
            <a:lvl1pPr>
              <a:defRPr sz="3600"/>
            </a:lvl1pPr>
          </a:lstStyle>
          <a:p>
            <a:r>
              <a:rPr lang="en-GB"/>
              <a:t>Click to edit Master title style</a:t>
            </a:r>
            <a:endParaRPr lang="en-PT"/>
          </a:p>
        </p:txBody>
      </p:sp>
      <p:sp>
        <p:nvSpPr>
          <p:cNvPr id="3" name="Text Placeholder 2">
            <a:extLst>
              <a:ext uri="{FF2B5EF4-FFF2-40B4-BE49-F238E27FC236}">
                <a16:creationId xmlns:a16="http://schemas.microsoft.com/office/drawing/2014/main" id="{7358A47E-A555-2749-AFAE-B288B820DD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D374B29-483E-394B-8378-ABA8CB993F8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dirty="0"/>
          </a:p>
        </p:txBody>
      </p:sp>
      <p:sp>
        <p:nvSpPr>
          <p:cNvPr id="9" name="Slide Number Placeholder 8">
            <a:extLst>
              <a:ext uri="{FF2B5EF4-FFF2-40B4-BE49-F238E27FC236}">
                <a16:creationId xmlns:a16="http://schemas.microsoft.com/office/drawing/2014/main" id="{16654E10-FFB3-7D44-A17F-8B4AC6E1DD7A}"/>
              </a:ext>
            </a:extLst>
          </p:cNvPr>
          <p:cNvSpPr>
            <a:spLocks noGrp="1"/>
          </p:cNvSpPr>
          <p:nvPr>
            <p:ph type="sldNum" sz="quarter" idx="12"/>
          </p:nvPr>
        </p:nvSpPr>
        <p:spPr/>
        <p:txBody>
          <a:bodyPr/>
          <a:lstStyle/>
          <a:p>
            <a:fld id="{E7C6FD75-0285-F041-B3DF-8E1B1E72BF17}" type="slidenum">
              <a:rPr lang="en-PT" smtClean="0"/>
              <a:t>‹#›</a:t>
            </a:fld>
            <a:endParaRPr lang="en-PT"/>
          </a:p>
        </p:txBody>
      </p:sp>
      <p:sp>
        <p:nvSpPr>
          <p:cNvPr id="12" name="Rectangle 11">
            <a:extLst>
              <a:ext uri="{FF2B5EF4-FFF2-40B4-BE49-F238E27FC236}">
                <a16:creationId xmlns:a16="http://schemas.microsoft.com/office/drawing/2014/main" id="{D2126D23-5CD1-464B-83FD-A323E2FD473C}"/>
              </a:ext>
            </a:extLst>
          </p:cNvPr>
          <p:cNvSpPr/>
          <p:nvPr userDrawn="1"/>
        </p:nvSpPr>
        <p:spPr>
          <a:xfrm>
            <a:off x="6194427" y="0"/>
            <a:ext cx="5159373" cy="36512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Tree>
    <p:extLst>
      <p:ext uri="{BB962C8B-B14F-4D97-AF65-F5344CB8AC3E}">
        <p14:creationId xmlns:p14="http://schemas.microsoft.com/office/powerpoint/2010/main" val="12648155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AE5CB7C-2080-584F-BB89-4094311A86D8}"/>
              </a:ext>
            </a:extLst>
          </p:cNvPr>
          <p:cNvSpPr>
            <a:spLocks noGrp="1"/>
          </p:cNvSpPr>
          <p:nvPr>
            <p:ph type="pic" sz="quarter" idx="13"/>
          </p:nvPr>
        </p:nvSpPr>
        <p:spPr>
          <a:xfrm>
            <a:off x="6194425" y="582613"/>
            <a:ext cx="5157788" cy="6275387"/>
          </a:xfrm>
        </p:spPr>
        <p:txBody>
          <a:bodyPr/>
          <a:lstStyle/>
          <a:p>
            <a:r>
              <a:rPr lang="en-GB"/>
              <a:t>Click icon to add picture</a:t>
            </a:r>
            <a:endParaRPr lang="en-PT"/>
          </a:p>
        </p:txBody>
      </p:sp>
      <p:sp>
        <p:nvSpPr>
          <p:cNvPr id="2" name="Title 1">
            <a:extLst>
              <a:ext uri="{FF2B5EF4-FFF2-40B4-BE49-F238E27FC236}">
                <a16:creationId xmlns:a16="http://schemas.microsoft.com/office/drawing/2014/main" id="{AF56506F-9B26-E741-9AF9-1D4E107EA8F3}"/>
              </a:ext>
            </a:extLst>
          </p:cNvPr>
          <p:cNvSpPr>
            <a:spLocks noGrp="1"/>
          </p:cNvSpPr>
          <p:nvPr>
            <p:ph type="title"/>
          </p:nvPr>
        </p:nvSpPr>
        <p:spPr>
          <a:xfrm>
            <a:off x="839788" y="365125"/>
            <a:ext cx="5157787" cy="1325563"/>
          </a:xfrm>
        </p:spPr>
        <p:txBody>
          <a:bodyPr>
            <a:normAutofit/>
          </a:bodyPr>
          <a:lstStyle>
            <a:lvl1pPr>
              <a:defRPr sz="3600"/>
            </a:lvl1pPr>
          </a:lstStyle>
          <a:p>
            <a:r>
              <a:rPr lang="en-GB"/>
              <a:t>Click to edit Master title style</a:t>
            </a:r>
            <a:endParaRPr lang="en-PT"/>
          </a:p>
        </p:txBody>
      </p:sp>
      <p:sp>
        <p:nvSpPr>
          <p:cNvPr id="3" name="Text Placeholder 2">
            <a:extLst>
              <a:ext uri="{FF2B5EF4-FFF2-40B4-BE49-F238E27FC236}">
                <a16:creationId xmlns:a16="http://schemas.microsoft.com/office/drawing/2014/main" id="{7358A47E-A555-2749-AFAE-B288B820DD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D374B29-483E-394B-8378-ABA8CB993F8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dirty="0"/>
          </a:p>
        </p:txBody>
      </p:sp>
      <p:sp>
        <p:nvSpPr>
          <p:cNvPr id="9" name="Slide Number Placeholder 8">
            <a:extLst>
              <a:ext uri="{FF2B5EF4-FFF2-40B4-BE49-F238E27FC236}">
                <a16:creationId xmlns:a16="http://schemas.microsoft.com/office/drawing/2014/main" id="{16654E10-FFB3-7D44-A17F-8B4AC6E1DD7A}"/>
              </a:ext>
            </a:extLst>
          </p:cNvPr>
          <p:cNvSpPr>
            <a:spLocks noGrp="1"/>
          </p:cNvSpPr>
          <p:nvPr>
            <p:ph type="sldNum" sz="quarter" idx="12"/>
          </p:nvPr>
        </p:nvSpPr>
        <p:spPr/>
        <p:txBody>
          <a:bodyPr/>
          <a:lstStyle/>
          <a:p>
            <a:fld id="{E7C6FD75-0285-F041-B3DF-8E1B1E72BF17}" type="slidenum">
              <a:rPr lang="en-PT" smtClean="0"/>
              <a:t>‹#›</a:t>
            </a:fld>
            <a:endParaRPr lang="en-PT"/>
          </a:p>
        </p:txBody>
      </p:sp>
      <p:sp>
        <p:nvSpPr>
          <p:cNvPr id="12" name="Rectangle 11">
            <a:extLst>
              <a:ext uri="{FF2B5EF4-FFF2-40B4-BE49-F238E27FC236}">
                <a16:creationId xmlns:a16="http://schemas.microsoft.com/office/drawing/2014/main" id="{D2126D23-5CD1-464B-83FD-A323E2FD473C}"/>
              </a:ext>
            </a:extLst>
          </p:cNvPr>
          <p:cNvSpPr/>
          <p:nvPr userDrawn="1"/>
        </p:nvSpPr>
        <p:spPr>
          <a:xfrm>
            <a:off x="6194427" y="0"/>
            <a:ext cx="5159373" cy="36512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Tree>
    <p:extLst>
      <p:ext uri="{BB962C8B-B14F-4D97-AF65-F5344CB8AC3E}">
        <p14:creationId xmlns:p14="http://schemas.microsoft.com/office/powerpoint/2010/main" val="11250631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DF219-45B9-0D46-B8AB-5806D1A3A562}"/>
              </a:ext>
            </a:extLst>
          </p:cNvPr>
          <p:cNvSpPr>
            <a:spLocks noGrp="1"/>
          </p:cNvSpPr>
          <p:nvPr>
            <p:ph type="title"/>
          </p:nvPr>
        </p:nvSpPr>
        <p:spPr/>
        <p:txBody>
          <a:bodyPr/>
          <a:lstStyle/>
          <a:p>
            <a:r>
              <a:rPr lang="en-GB"/>
              <a:t>Click to edit Master title style</a:t>
            </a:r>
            <a:endParaRPr lang="en-PT"/>
          </a:p>
        </p:txBody>
      </p:sp>
      <p:sp>
        <p:nvSpPr>
          <p:cNvPr id="5" name="Slide Number Placeholder 4">
            <a:extLst>
              <a:ext uri="{FF2B5EF4-FFF2-40B4-BE49-F238E27FC236}">
                <a16:creationId xmlns:a16="http://schemas.microsoft.com/office/drawing/2014/main" id="{596763A5-537B-FA45-8F4F-22FB13472C83}"/>
              </a:ext>
            </a:extLst>
          </p:cNvPr>
          <p:cNvSpPr>
            <a:spLocks noGrp="1"/>
          </p:cNvSpPr>
          <p:nvPr>
            <p:ph type="sldNum" sz="quarter" idx="12"/>
          </p:nvPr>
        </p:nvSpPr>
        <p:spPr/>
        <p:txBody>
          <a:bodyPr/>
          <a:lstStyle/>
          <a:p>
            <a:fld id="{E7C6FD75-0285-F041-B3DF-8E1B1E72BF17}" type="slidenum">
              <a:rPr lang="en-PT" smtClean="0"/>
              <a:t>‹#›</a:t>
            </a:fld>
            <a:endParaRPr lang="en-PT"/>
          </a:p>
        </p:txBody>
      </p:sp>
    </p:spTree>
    <p:extLst>
      <p:ext uri="{BB962C8B-B14F-4D97-AF65-F5344CB8AC3E}">
        <p14:creationId xmlns:p14="http://schemas.microsoft.com/office/powerpoint/2010/main" val="18854309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5F0FC0-D237-D344-99B5-F582C6996A81}"/>
              </a:ext>
            </a:extLst>
          </p:cNvPr>
          <p:cNvSpPr>
            <a:spLocks noGrp="1"/>
          </p:cNvSpPr>
          <p:nvPr>
            <p:ph type="sldNum" sz="quarter" idx="12"/>
          </p:nvPr>
        </p:nvSpPr>
        <p:spPr/>
        <p:txBody>
          <a:bodyPr/>
          <a:lstStyle/>
          <a:p>
            <a:fld id="{E7C6FD75-0285-F041-B3DF-8E1B1E72BF17}" type="slidenum">
              <a:rPr lang="en-PT" smtClean="0"/>
              <a:t>‹#›</a:t>
            </a:fld>
            <a:endParaRPr lang="en-PT"/>
          </a:p>
        </p:txBody>
      </p:sp>
    </p:spTree>
    <p:extLst>
      <p:ext uri="{BB962C8B-B14F-4D97-AF65-F5344CB8AC3E}">
        <p14:creationId xmlns:p14="http://schemas.microsoft.com/office/powerpoint/2010/main" val="25870290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B5212-A845-F64F-9352-9F301BB1C97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PT"/>
          </a:p>
        </p:txBody>
      </p:sp>
      <p:sp>
        <p:nvSpPr>
          <p:cNvPr id="3" name="Content Placeholder 2">
            <a:extLst>
              <a:ext uri="{FF2B5EF4-FFF2-40B4-BE49-F238E27FC236}">
                <a16:creationId xmlns:a16="http://schemas.microsoft.com/office/drawing/2014/main" id="{2B9C0BB3-AB41-3549-A267-302991D133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4" name="Text Placeholder 3">
            <a:extLst>
              <a:ext uri="{FF2B5EF4-FFF2-40B4-BE49-F238E27FC236}">
                <a16:creationId xmlns:a16="http://schemas.microsoft.com/office/drawing/2014/main" id="{9FC50509-BE84-B249-AFE1-E759BE599C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F00E2C27-3B7C-CB41-943C-3B1C7C3EDBB3}"/>
              </a:ext>
            </a:extLst>
          </p:cNvPr>
          <p:cNvSpPr>
            <a:spLocks noGrp="1"/>
          </p:cNvSpPr>
          <p:nvPr>
            <p:ph type="sldNum" sz="quarter" idx="12"/>
          </p:nvPr>
        </p:nvSpPr>
        <p:spPr/>
        <p:txBody>
          <a:bodyPr/>
          <a:lstStyle/>
          <a:p>
            <a:fld id="{E7C6FD75-0285-F041-B3DF-8E1B1E72BF17}" type="slidenum">
              <a:rPr lang="en-PT" smtClean="0"/>
              <a:t>‹#›</a:t>
            </a:fld>
            <a:endParaRPr lang="en-PT"/>
          </a:p>
        </p:txBody>
      </p:sp>
    </p:spTree>
    <p:extLst>
      <p:ext uri="{BB962C8B-B14F-4D97-AF65-F5344CB8AC3E}">
        <p14:creationId xmlns:p14="http://schemas.microsoft.com/office/powerpoint/2010/main" val="2280891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FEA953-8F94-F540-9D47-AF895CDAF9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3789"/>
            <a:ext cx="12192000" cy="3878241"/>
          </a:xfrm>
          <a:prstGeom prst="rect">
            <a:avLst/>
          </a:prstGeom>
        </p:spPr>
      </p:pic>
      <p:sp>
        <p:nvSpPr>
          <p:cNvPr id="5" name="Rectangle 4">
            <a:extLst>
              <a:ext uri="{FF2B5EF4-FFF2-40B4-BE49-F238E27FC236}">
                <a16:creationId xmlns:a16="http://schemas.microsoft.com/office/drawing/2014/main" id="{9F73C1C8-6911-744D-9583-9E33C5B87853}"/>
              </a:ext>
            </a:extLst>
          </p:cNvPr>
          <p:cNvSpPr/>
          <p:nvPr userDrawn="1"/>
        </p:nvSpPr>
        <p:spPr>
          <a:xfrm>
            <a:off x="6194425" y="580912"/>
            <a:ext cx="5157787" cy="6277087"/>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T"/>
          </a:p>
        </p:txBody>
      </p:sp>
      <p:sp>
        <p:nvSpPr>
          <p:cNvPr id="2" name="Title 1">
            <a:extLst>
              <a:ext uri="{FF2B5EF4-FFF2-40B4-BE49-F238E27FC236}">
                <a16:creationId xmlns:a16="http://schemas.microsoft.com/office/drawing/2014/main" id="{8D04135C-F6B8-FE4B-9CDD-FD5FC8490E3A}"/>
              </a:ext>
            </a:extLst>
          </p:cNvPr>
          <p:cNvSpPr>
            <a:spLocks noGrp="1"/>
          </p:cNvSpPr>
          <p:nvPr>
            <p:ph type="title"/>
          </p:nvPr>
        </p:nvSpPr>
        <p:spPr>
          <a:xfrm>
            <a:off x="739776" y="4014764"/>
            <a:ext cx="4961777" cy="1325563"/>
          </a:xfrm>
        </p:spPr>
        <p:txBody>
          <a:bodyPr>
            <a:noAutofit/>
          </a:bodyPr>
          <a:lstStyle>
            <a:lvl1pPr>
              <a:defRPr sz="3600" b="1"/>
            </a:lvl1pPr>
          </a:lstStyle>
          <a:p>
            <a:r>
              <a:rPr lang="en-GB"/>
              <a:t>Click to edit Master title style</a:t>
            </a:r>
            <a:endParaRPr lang="en-PT"/>
          </a:p>
        </p:txBody>
      </p:sp>
      <p:sp>
        <p:nvSpPr>
          <p:cNvPr id="3" name="Slide Number Placeholder 2">
            <a:extLst>
              <a:ext uri="{FF2B5EF4-FFF2-40B4-BE49-F238E27FC236}">
                <a16:creationId xmlns:a16="http://schemas.microsoft.com/office/drawing/2014/main" id="{4B1069B7-1D94-5342-8C59-0092E054E708}"/>
              </a:ext>
            </a:extLst>
          </p:cNvPr>
          <p:cNvSpPr>
            <a:spLocks noGrp="1"/>
          </p:cNvSpPr>
          <p:nvPr>
            <p:ph type="sldNum" sz="quarter" idx="10"/>
          </p:nvPr>
        </p:nvSpPr>
        <p:spPr/>
        <p:txBody>
          <a:bodyPr/>
          <a:lstStyle/>
          <a:p>
            <a:fld id="{E7C6FD75-0285-F041-B3DF-8E1B1E72BF17}" type="slidenum">
              <a:rPr lang="en-PT" smtClean="0"/>
              <a:t>‹#›</a:t>
            </a:fld>
            <a:endParaRPr lang="en-PT"/>
          </a:p>
        </p:txBody>
      </p:sp>
      <p:sp>
        <p:nvSpPr>
          <p:cNvPr id="6" name="Text Placeholder 2">
            <a:extLst>
              <a:ext uri="{FF2B5EF4-FFF2-40B4-BE49-F238E27FC236}">
                <a16:creationId xmlns:a16="http://schemas.microsoft.com/office/drawing/2014/main" id="{03D288BD-2683-7545-85ED-88DBACCFF3B0}"/>
              </a:ext>
            </a:extLst>
          </p:cNvPr>
          <p:cNvSpPr>
            <a:spLocks noGrp="1"/>
          </p:cNvSpPr>
          <p:nvPr>
            <p:ph idx="1"/>
          </p:nvPr>
        </p:nvSpPr>
        <p:spPr>
          <a:xfrm>
            <a:off x="6490446" y="986118"/>
            <a:ext cx="4500283" cy="5190845"/>
          </a:xfrm>
          <a:prstGeom prst="rect">
            <a:avLst/>
          </a:prstGeom>
        </p:spPr>
        <p:txBody>
          <a:bodyPr vert="horz" lIns="91440" tIns="45720" rIns="91440" bIns="45720" rtlCol="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PT" dirty="0"/>
          </a:p>
        </p:txBody>
      </p:sp>
    </p:spTree>
    <p:extLst>
      <p:ext uri="{BB962C8B-B14F-4D97-AF65-F5344CB8AC3E}">
        <p14:creationId xmlns:p14="http://schemas.microsoft.com/office/powerpoint/2010/main" val="33750523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4CD24-A838-3D40-98A0-8056861220E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PT"/>
          </a:p>
        </p:txBody>
      </p:sp>
      <p:sp>
        <p:nvSpPr>
          <p:cNvPr id="3" name="Picture Placeholder 2">
            <a:extLst>
              <a:ext uri="{FF2B5EF4-FFF2-40B4-BE49-F238E27FC236}">
                <a16:creationId xmlns:a16="http://schemas.microsoft.com/office/drawing/2014/main" id="{27A679F7-AAB5-C044-8BC5-A4F46787C2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PT"/>
          </a:p>
        </p:txBody>
      </p:sp>
      <p:sp>
        <p:nvSpPr>
          <p:cNvPr id="4" name="Text Placeholder 3">
            <a:extLst>
              <a:ext uri="{FF2B5EF4-FFF2-40B4-BE49-F238E27FC236}">
                <a16:creationId xmlns:a16="http://schemas.microsoft.com/office/drawing/2014/main" id="{22FB6A26-0D38-F74E-9B95-B119D7C838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4CB13875-096B-3D49-B840-ADD2E2945B83}"/>
              </a:ext>
            </a:extLst>
          </p:cNvPr>
          <p:cNvSpPr>
            <a:spLocks noGrp="1"/>
          </p:cNvSpPr>
          <p:nvPr>
            <p:ph type="sldNum" sz="quarter" idx="12"/>
          </p:nvPr>
        </p:nvSpPr>
        <p:spPr/>
        <p:txBody>
          <a:bodyPr/>
          <a:lstStyle/>
          <a:p>
            <a:fld id="{E7C6FD75-0285-F041-B3DF-8E1B1E72BF17}" type="slidenum">
              <a:rPr lang="en-PT" smtClean="0"/>
              <a:t>‹#›</a:t>
            </a:fld>
            <a:endParaRPr lang="en-PT"/>
          </a:p>
        </p:txBody>
      </p:sp>
    </p:spTree>
    <p:extLst>
      <p:ext uri="{BB962C8B-B14F-4D97-AF65-F5344CB8AC3E}">
        <p14:creationId xmlns:p14="http://schemas.microsoft.com/office/powerpoint/2010/main" val="841298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409B207-336A-DD4B-B6DF-0925151DC343}"/>
              </a:ext>
            </a:extLst>
          </p:cNvPr>
          <p:cNvSpPr/>
          <p:nvPr userDrawn="1"/>
        </p:nvSpPr>
        <p:spPr>
          <a:xfrm>
            <a:off x="10854466" y="580912"/>
            <a:ext cx="451821" cy="6277087"/>
          </a:xfrm>
          <a:prstGeom prst="rect">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T" dirty="0"/>
          </a:p>
        </p:txBody>
      </p:sp>
      <p:sp>
        <p:nvSpPr>
          <p:cNvPr id="2" name="Title 1">
            <a:extLst>
              <a:ext uri="{FF2B5EF4-FFF2-40B4-BE49-F238E27FC236}">
                <a16:creationId xmlns:a16="http://schemas.microsoft.com/office/drawing/2014/main" id="{19AA5065-4199-8F49-9FCE-ED0E634A0D43}"/>
              </a:ext>
            </a:extLst>
          </p:cNvPr>
          <p:cNvSpPr>
            <a:spLocks noGrp="1"/>
          </p:cNvSpPr>
          <p:nvPr>
            <p:ph type="title"/>
          </p:nvPr>
        </p:nvSpPr>
        <p:spPr>
          <a:xfrm rot="5400000">
            <a:off x="8771790" y="2825558"/>
            <a:ext cx="5814853" cy="1325563"/>
          </a:xfrm>
        </p:spPr>
        <p:txBody>
          <a:bodyPr/>
          <a:lstStyle>
            <a:lvl1pPr>
              <a:defRPr sz="3200" b="1">
                <a:solidFill>
                  <a:schemeClr val="tx2"/>
                </a:solidFill>
              </a:defRPr>
            </a:lvl1pPr>
          </a:lstStyle>
          <a:p>
            <a:r>
              <a:rPr lang="en-GB" dirty="0"/>
              <a:t>Click to edit Master title style</a:t>
            </a:r>
            <a:endParaRPr lang="en-PT" dirty="0"/>
          </a:p>
        </p:txBody>
      </p:sp>
      <p:sp>
        <p:nvSpPr>
          <p:cNvPr id="3" name="Content Placeholder 2">
            <a:extLst>
              <a:ext uri="{FF2B5EF4-FFF2-40B4-BE49-F238E27FC236}">
                <a16:creationId xmlns:a16="http://schemas.microsoft.com/office/drawing/2014/main" id="{0EF9002A-A282-F54F-AD00-28FB5235AAB2}"/>
              </a:ext>
            </a:extLst>
          </p:cNvPr>
          <p:cNvSpPr>
            <a:spLocks noGrp="1"/>
          </p:cNvSpPr>
          <p:nvPr>
            <p:ph idx="1"/>
          </p:nvPr>
        </p:nvSpPr>
        <p:spPr>
          <a:xfrm>
            <a:off x="838200" y="580911"/>
            <a:ext cx="9690848" cy="559605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PT" dirty="0"/>
          </a:p>
        </p:txBody>
      </p:sp>
      <p:sp>
        <p:nvSpPr>
          <p:cNvPr id="6" name="Slide Number Placeholder 5">
            <a:extLst>
              <a:ext uri="{FF2B5EF4-FFF2-40B4-BE49-F238E27FC236}">
                <a16:creationId xmlns:a16="http://schemas.microsoft.com/office/drawing/2014/main" id="{101E2554-2A96-4D47-BB96-847F9938C185}"/>
              </a:ext>
            </a:extLst>
          </p:cNvPr>
          <p:cNvSpPr>
            <a:spLocks noGrp="1"/>
          </p:cNvSpPr>
          <p:nvPr>
            <p:ph type="sldNum" sz="quarter" idx="12"/>
          </p:nvPr>
        </p:nvSpPr>
        <p:spPr>
          <a:xfrm>
            <a:off x="7785848" y="6356350"/>
            <a:ext cx="2743200" cy="365125"/>
          </a:xfrm>
        </p:spPr>
        <p:txBody>
          <a:bodyPr/>
          <a:lstStyle/>
          <a:p>
            <a:fld id="{E7C6FD75-0285-F041-B3DF-8E1B1E72BF17}" type="slidenum">
              <a:rPr lang="en-PT" smtClean="0"/>
              <a:t>‹#›</a:t>
            </a:fld>
            <a:endParaRPr lang="en-PT"/>
          </a:p>
        </p:txBody>
      </p:sp>
    </p:spTree>
    <p:extLst>
      <p:ext uri="{BB962C8B-B14F-4D97-AF65-F5344CB8AC3E}">
        <p14:creationId xmlns:p14="http://schemas.microsoft.com/office/powerpoint/2010/main" val="3854257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409B207-336A-DD4B-B6DF-0925151DC343}"/>
              </a:ext>
            </a:extLst>
          </p:cNvPr>
          <p:cNvSpPr/>
          <p:nvPr userDrawn="1"/>
        </p:nvSpPr>
        <p:spPr>
          <a:xfrm>
            <a:off x="10854466" y="580912"/>
            <a:ext cx="451821" cy="6277087"/>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PT" dirty="0"/>
          </a:p>
        </p:txBody>
      </p:sp>
      <p:sp>
        <p:nvSpPr>
          <p:cNvPr id="2" name="Title 1">
            <a:extLst>
              <a:ext uri="{FF2B5EF4-FFF2-40B4-BE49-F238E27FC236}">
                <a16:creationId xmlns:a16="http://schemas.microsoft.com/office/drawing/2014/main" id="{19AA5065-4199-8F49-9FCE-ED0E634A0D43}"/>
              </a:ext>
            </a:extLst>
          </p:cNvPr>
          <p:cNvSpPr>
            <a:spLocks noGrp="1"/>
          </p:cNvSpPr>
          <p:nvPr>
            <p:ph type="title"/>
          </p:nvPr>
        </p:nvSpPr>
        <p:spPr>
          <a:xfrm rot="5400000">
            <a:off x="8771790" y="2825558"/>
            <a:ext cx="5814853" cy="1325563"/>
          </a:xfrm>
        </p:spPr>
        <p:txBody>
          <a:bodyPr/>
          <a:lstStyle>
            <a:lvl1pPr>
              <a:defRPr sz="3200" b="1">
                <a:solidFill>
                  <a:schemeClr val="tx1"/>
                </a:solidFill>
              </a:defRPr>
            </a:lvl1pPr>
          </a:lstStyle>
          <a:p>
            <a:r>
              <a:rPr lang="en-GB" dirty="0"/>
              <a:t>Click to edit Master title style</a:t>
            </a:r>
            <a:endParaRPr lang="en-PT" dirty="0"/>
          </a:p>
        </p:txBody>
      </p:sp>
      <p:sp>
        <p:nvSpPr>
          <p:cNvPr id="3" name="Content Placeholder 2">
            <a:extLst>
              <a:ext uri="{FF2B5EF4-FFF2-40B4-BE49-F238E27FC236}">
                <a16:creationId xmlns:a16="http://schemas.microsoft.com/office/drawing/2014/main" id="{0EF9002A-A282-F54F-AD00-28FB5235AAB2}"/>
              </a:ext>
            </a:extLst>
          </p:cNvPr>
          <p:cNvSpPr>
            <a:spLocks noGrp="1"/>
          </p:cNvSpPr>
          <p:nvPr>
            <p:ph idx="1"/>
          </p:nvPr>
        </p:nvSpPr>
        <p:spPr>
          <a:xfrm>
            <a:off x="838200" y="580911"/>
            <a:ext cx="9690848" cy="5596052"/>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PT" dirty="0"/>
          </a:p>
        </p:txBody>
      </p:sp>
      <p:sp>
        <p:nvSpPr>
          <p:cNvPr id="6" name="Slide Number Placeholder 5">
            <a:extLst>
              <a:ext uri="{FF2B5EF4-FFF2-40B4-BE49-F238E27FC236}">
                <a16:creationId xmlns:a16="http://schemas.microsoft.com/office/drawing/2014/main" id="{101E2554-2A96-4D47-BB96-847F9938C185}"/>
              </a:ext>
            </a:extLst>
          </p:cNvPr>
          <p:cNvSpPr>
            <a:spLocks noGrp="1"/>
          </p:cNvSpPr>
          <p:nvPr>
            <p:ph type="sldNum" sz="quarter" idx="12"/>
          </p:nvPr>
        </p:nvSpPr>
        <p:spPr>
          <a:xfrm>
            <a:off x="7785848" y="6356350"/>
            <a:ext cx="2743200" cy="365125"/>
          </a:xfrm>
        </p:spPr>
        <p:txBody>
          <a:bodyPr/>
          <a:lstStyle/>
          <a:p>
            <a:fld id="{E7C6FD75-0285-F041-B3DF-8E1B1E72BF17}" type="slidenum">
              <a:rPr lang="en-PT" smtClean="0"/>
              <a:t>‹#›</a:t>
            </a:fld>
            <a:endParaRPr lang="en-PT"/>
          </a:p>
        </p:txBody>
      </p:sp>
    </p:spTree>
    <p:extLst>
      <p:ext uri="{BB962C8B-B14F-4D97-AF65-F5344CB8AC3E}">
        <p14:creationId xmlns:p14="http://schemas.microsoft.com/office/powerpoint/2010/main" val="1333373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A5065-4199-8F49-9FCE-ED0E634A0D43}"/>
              </a:ext>
            </a:extLst>
          </p:cNvPr>
          <p:cNvSpPr>
            <a:spLocks noGrp="1"/>
          </p:cNvSpPr>
          <p:nvPr>
            <p:ph type="title"/>
          </p:nvPr>
        </p:nvSpPr>
        <p:spPr/>
        <p:txBody>
          <a:bodyPr/>
          <a:lstStyle/>
          <a:p>
            <a:r>
              <a:rPr lang="en-GB"/>
              <a:t>Click to edit Master title style</a:t>
            </a:r>
            <a:endParaRPr lang="en-PT"/>
          </a:p>
        </p:txBody>
      </p:sp>
      <p:sp>
        <p:nvSpPr>
          <p:cNvPr id="3" name="Content Placeholder 2">
            <a:extLst>
              <a:ext uri="{FF2B5EF4-FFF2-40B4-BE49-F238E27FC236}">
                <a16:creationId xmlns:a16="http://schemas.microsoft.com/office/drawing/2014/main" id="{0EF9002A-A282-F54F-AD00-28FB5235AAB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6" name="Slide Number Placeholder 5">
            <a:extLst>
              <a:ext uri="{FF2B5EF4-FFF2-40B4-BE49-F238E27FC236}">
                <a16:creationId xmlns:a16="http://schemas.microsoft.com/office/drawing/2014/main" id="{101E2554-2A96-4D47-BB96-847F9938C185}"/>
              </a:ext>
            </a:extLst>
          </p:cNvPr>
          <p:cNvSpPr>
            <a:spLocks noGrp="1"/>
          </p:cNvSpPr>
          <p:nvPr>
            <p:ph type="sldNum" sz="quarter" idx="12"/>
          </p:nvPr>
        </p:nvSpPr>
        <p:spPr/>
        <p:txBody>
          <a:bodyPr/>
          <a:lstStyle/>
          <a:p>
            <a:fld id="{E7C6FD75-0285-F041-B3DF-8E1B1E72BF17}" type="slidenum">
              <a:rPr lang="en-PT" smtClean="0"/>
              <a:t>‹#›</a:t>
            </a:fld>
            <a:endParaRPr lang="en-PT"/>
          </a:p>
        </p:txBody>
      </p:sp>
      <p:sp>
        <p:nvSpPr>
          <p:cNvPr id="7" name="Rectangle 6">
            <a:extLst>
              <a:ext uri="{FF2B5EF4-FFF2-40B4-BE49-F238E27FC236}">
                <a16:creationId xmlns:a16="http://schemas.microsoft.com/office/drawing/2014/main" id="{73C20920-8CF0-1A4D-960F-F16BDC74C102}"/>
              </a:ext>
            </a:extLst>
          </p:cNvPr>
          <p:cNvSpPr/>
          <p:nvPr userDrawn="1"/>
        </p:nvSpPr>
        <p:spPr>
          <a:xfrm>
            <a:off x="11668539" y="0"/>
            <a:ext cx="52346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Tree>
    <p:extLst>
      <p:ext uri="{BB962C8B-B14F-4D97-AF65-F5344CB8AC3E}">
        <p14:creationId xmlns:p14="http://schemas.microsoft.com/office/powerpoint/2010/main" val="1506760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A5065-4199-8F49-9FCE-ED0E634A0D43}"/>
              </a:ext>
            </a:extLst>
          </p:cNvPr>
          <p:cNvSpPr>
            <a:spLocks noGrp="1"/>
          </p:cNvSpPr>
          <p:nvPr>
            <p:ph type="title"/>
          </p:nvPr>
        </p:nvSpPr>
        <p:spPr/>
        <p:txBody>
          <a:bodyPr/>
          <a:lstStyle/>
          <a:p>
            <a:r>
              <a:rPr lang="en-GB"/>
              <a:t>Click to edit Master title style</a:t>
            </a:r>
            <a:endParaRPr lang="en-PT"/>
          </a:p>
        </p:txBody>
      </p:sp>
      <p:sp>
        <p:nvSpPr>
          <p:cNvPr id="3" name="Content Placeholder 2">
            <a:extLst>
              <a:ext uri="{FF2B5EF4-FFF2-40B4-BE49-F238E27FC236}">
                <a16:creationId xmlns:a16="http://schemas.microsoft.com/office/drawing/2014/main" id="{0EF9002A-A282-F54F-AD00-28FB5235AAB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6" name="Slide Number Placeholder 5">
            <a:extLst>
              <a:ext uri="{FF2B5EF4-FFF2-40B4-BE49-F238E27FC236}">
                <a16:creationId xmlns:a16="http://schemas.microsoft.com/office/drawing/2014/main" id="{101E2554-2A96-4D47-BB96-847F9938C185}"/>
              </a:ext>
            </a:extLst>
          </p:cNvPr>
          <p:cNvSpPr>
            <a:spLocks noGrp="1"/>
          </p:cNvSpPr>
          <p:nvPr>
            <p:ph type="sldNum" sz="quarter" idx="12"/>
          </p:nvPr>
        </p:nvSpPr>
        <p:spPr/>
        <p:txBody>
          <a:bodyPr/>
          <a:lstStyle/>
          <a:p>
            <a:fld id="{E7C6FD75-0285-F041-B3DF-8E1B1E72BF17}" type="slidenum">
              <a:rPr lang="en-PT" smtClean="0"/>
              <a:t>‹#›</a:t>
            </a:fld>
            <a:endParaRPr lang="en-PT"/>
          </a:p>
        </p:txBody>
      </p:sp>
      <p:sp>
        <p:nvSpPr>
          <p:cNvPr id="7" name="Rectangle 6">
            <a:extLst>
              <a:ext uri="{FF2B5EF4-FFF2-40B4-BE49-F238E27FC236}">
                <a16:creationId xmlns:a16="http://schemas.microsoft.com/office/drawing/2014/main" id="{73C20920-8CF0-1A4D-960F-F16BDC74C102}"/>
              </a:ext>
            </a:extLst>
          </p:cNvPr>
          <p:cNvSpPr/>
          <p:nvPr userDrawn="1"/>
        </p:nvSpPr>
        <p:spPr>
          <a:xfrm>
            <a:off x="11668539" y="0"/>
            <a:ext cx="52346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Tree>
    <p:extLst>
      <p:ext uri="{BB962C8B-B14F-4D97-AF65-F5344CB8AC3E}">
        <p14:creationId xmlns:p14="http://schemas.microsoft.com/office/powerpoint/2010/main" val="1843607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A5065-4199-8F49-9FCE-ED0E634A0D43}"/>
              </a:ext>
            </a:extLst>
          </p:cNvPr>
          <p:cNvSpPr>
            <a:spLocks noGrp="1"/>
          </p:cNvSpPr>
          <p:nvPr>
            <p:ph type="title"/>
          </p:nvPr>
        </p:nvSpPr>
        <p:spPr/>
        <p:txBody>
          <a:bodyPr/>
          <a:lstStyle/>
          <a:p>
            <a:r>
              <a:rPr lang="en-GB"/>
              <a:t>Click to edit Master title style</a:t>
            </a:r>
            <a:endParaRPr lang="en-PT"/>
          </a:p>
        </p:txBody>
      </p:sp>
      <p:sp>
        <p:nvSpPr>
          <p:cNvPr id="3" name="Content Placeholder 2">
            <a:extLst>
              <a:ext uri="{FF2B5EF4-FFF2-40B4-BE49-F238E27FC236}">
                <a16:creationId xmlns:a16="http://schemas.microsoft.com/office/drawing/2014/main" id="{0EF9002A-A282-F54F-AD00-28FB5235AAB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6" name="Slide Number Placeholder 5">
            <a:extLst>
              <a:ext uri="{FF2B5EF4-FFF2-40B4-BE49-F238E27FC236}">
                <a16:creationId xmlns:a16="http://schemas.microsoft.com/office/drawing/2014/main" id="{101E2554-2A96-4D47-BB96-847F9938C185}"/>
              </a:ext>
            </a:extLst>
          </p:cNvPr>
          <p:cNvSpPr>
            <a:spLocks noGrp="1"/>
          </p:cNvSpPr>
          <p:nvPr>
            <p:ph type="sldNum" sz="quarter" idx="12"/>
          </p:nvPr>
        </p:nvSpPr>
        <p:spPr/>
        <p:txBody>
          <a:bodyPr/>
          <a:lstStyle/>
          <a:p>
            <a:fld id="{E7C6FD75-0285-F041-B3DF-8E1B1E72BF17}" type="slidenum">
              <a:rPr lang="en-PT" smtClean="0"/>
              <a:t>‹#›</a:t>
            </a:fld>
            <a:endParaRPr lang="en-PT"/>
          </a:p>
        </p:txBody>
      </p:sp>
      <p:sp>
        <p:nvSpPr>
          <p:cNvPr id="7" name="Rectangle 6">
            <a:extLst>
              <a:ext uri="{FF2B5EF4-FFF2-40B4-BE49-F238E27FC236}">
                <a16:creationId xmlns:a16="http://schemas.microsoft.com/office/drawing/2014/main" id="{73C20920-8CF0-1A4D-960F-F16BDC74C102}"/>
              </a:ext>
            </a:extLst>
          </p:cNvPr>
          <p:cNvSpPr/>
          <p:nvPr userDrawn="1"/>
        </p:nvSpPr>
        <p:spPr>
          <a:xfrm>
            <a:off x="11668539" y="0"/>
            <a:ext cx="52346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T"/>
          </a:p>
        </p:txBody>
      </p:sp>
    </p:spTree>
    <p:extLst>
      <p:ext uri="{BB962C8B-B14F-4D97-AF65-F5344CB8AC3E}">
        <p14:creationId xmlns:p14="http://schemas.microsoft.com/office/powerpoint/2010/main" val="3789752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picture containing text, clock, sign&#10;&#10;Description automatically generated">
            <a:extLst>
              <a:ext uri="{FF2B5EF4-FFF2-40B4-BE49-F238E27FC236}">
                <a16:creationId xmlns:a16="http://schemas.microsoft.com/office/drawing/2014/main" id="{49AE14D8-C417-B94F-9070-5703B5EC46F7}"/>
              </a:ext>
            </a:extLst>
          </p:cNvPr>
          <p:cNvPicPr>
            <a:picLocks noChangeAspect="1"/>
          </p:cNvPicPr>
          <p:nvPr userDrawn="1"/>
        </p:nvPicPr>
        <p:blipFill>
          <a:blip r:embed="rId42"/>
          <a:stretch>
            <a:fillRect/>
          </a:stretch>
        </p:blipFill>
        <p:spPr>
          <a:xfrm>
            <a:off x="786653" y="6391683"/>
            <a:ext cx="736226" cy="290615"/>
          </a:xfrm>
          <a:prstGeom prst="rect">
            <a:avLst/>
          </a:prstGeom>
        </p:spPr>
      </p:pic>
      <p:sp>
        <p:nvSpPr>
          <p:cNvPr id="2" name="Title Placeholder 1">
            <a:extLst>
              <a:ext uri="{FF2B5EF4-FFF2-40B4-BE49-F238E27FC236}">
                <a16:creationId xmlns:a16="http://schemas.microsoft.com/office/drawing/2014/main" id="{43F38CB8-7F11-2745-9FA0-11009786BD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GB" dirty="0"/>
              <a:t>Click to edit Master title style</a:t>
            </a:r>
            <a:endParaRPr lang="en-PT" dirty="0"/>
          </a:p>
        </p:txBody>
      </p:sp>
      <p:sp>
        <p:nvSpPr>
          <p:cNvPr id="3" name="Text Placeholder 2">
            <a:extLst>
              <a:ext uri="{FF2B5EF4-FFF2-40B4-BE49-F238E27FC236}">
                <a16:creationId xmlns:a16="http://schemas.microsoft.com/office/drawing/2014/main" id="{F206F7D5-AE78-5A40-A302-96B30F040AA9}"/>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PT"/>
          </a:p>
        </p:txBody>
      </p:sp>
      <p:sp>
        <p:nvSpPr>
          <p:cNvPr id="6" name="Slide Number Placeholder 5">
            <a:extLst>
              <a:ext uri="{FF2B5EF4-FFF2-40B4-BE49-F238E27FC236}">
                <a16:creationId xmlns:a16="http://schemas.microsoft.com/office/drawing/2014/main" id="{5FFF3558-A115-C24E-BCDD-EBC1243396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C6FD75-0285-F041-B3DF-8E1B1E72BF17}" type="slidenum">
              <a:rPr lang="en-PT" smtClean="0"/>
              <a:t>‹#›</a:t>
            </a:fld>
            <a:endParaRPr lang="en-PT"/>
          </a:p>
        </p:txBody>
      </p:sp>
      <p:pic>
        <p:nvPicPr>
          <p:cNvPr id="7" name="Picture 6">
            <a:extLst>
              <a:ext uri="{FF2B5EF4-FFF2-40B4-BE49-F238E27FC236}">
                <a16:creationId xmlns:a16="http://schemas.microsoft.com/office/drawing/2014/main" id="{4B831DFB-DC78-1849-BD0A-77D92A22E503}"/>
              </a:ext>
            </a:extLst>
          </p:cNvPr>
          <p:cNvPicPr>
            <a:picLocks noChangeAspect="1"/>
          </p:cNvPicPr>
          <p:nvPr userDrawn="1"/>
        </p:nvPicPr>
        <p:blipFill>
          <a:blip r:embed="rId43"/>
          <a:srcRect/>
          <a:stretch/>
        </p:blipFill>
        <p:spPr>
          <a:xfrm>
            <a:off x="1648726" y="6399895"/>
            <a:ext cx="214184" cy="277179"/>
          </a:xfrm>
          <a:prstGeom prst="rect">
            <a:avLst/>
          </a:prstGeom>
        </p:spPr>
      </p:pic>
    </p:spTree>
    <p:extLst>
      <p:ext uri="{BB962C8B-B14F-4D97-AF65-F5344CB8AC3E}">
        <p14:creationId xmlns:p14="http://schemas.microsoft.com/office/powerpoint/2010/main" val="116267037"/>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84" r:id="rId3"/>
    <p:sldLayoutId id="2147483685" r:id="rId4"/>
    <p:sldLayoutId id="2147483687" r:id="rId5"/>
    <p:sldLayoutId id="2147483686" r:id="rId6"/>
    <p:sldLayoutId id="2147483660" r:id="rId7"/>
    <p:sldLayoutId id="2147483661" r:id="rId8"/>
    <p:sldLayoutId id="2147483650" r:id="rId9"/>
    <p:sldLayoutId id="2147483673" r:id="rId10"/>
    <p:sldLayoutId id="2147483674" r:id="rId11"/>
    <p:sldLayoutId id="2147483675" r:id="rId12"/>
    <p:sldLayoutId id="2147483689" r:id="rId13"/>
    <p:sldLayoutId id="2147483688" r:id="rId14"/>
    <p:sldLayoutId id="2147483691" r:id="rId15"/>
    <p:sldLayoutId id="2147483690" r:id="rId16"/>
    <p:sldLayoutId id="2147483694" r:id="rId17"/>
    <p:sldLayoutId id="2147483695" r:id="rId18"/>
    <p:sldLayoutId id="2147483692" r:id="rId19"/>
    <p:sldLayoutId id="2147483693" r:id="rId20"/>
    <p:sldLayoutId id="2147483662" r:id="rId21"/>
    <p:sldLayoutId id="2147483663" r:id="rId22"/>
    <p:sldLayoutId id="2147483670" r:id="rId23"/>
    <p:sldLayoutId id="2147483671" r:id="rId24"/>
    <p:sldLayoutId id="2147483696" r:id="rId25"/>
    <p:sldLayoutId id="2147483697" r:id="rId26"/>
    <p:sldLayoutId id="2147483698" r:id="rId27"/>
    <p:sldLayoutId id="2147483699" r:id="rId28"/>
    <p:sldLayoutId id="2147483664" r:id="rId29"/>
    <p:sldLayoutId id="2147483665" r:id="rId30"/>
    <p:sldLayoutId id="2147483652" r:id="rId31"/>
    <p:sldLayoutId id="2147483666" r:id="rId32"/>
    <p:sldLayoutId id="2147483653" r:id="rId33"/>
    <p:sldLayoutId id="2147483668" r:id="rId34"/>
    <p:sldLayoutId id="2147483667" r:id="rId35"/>
    <p:sldLayoutId id="2147483669" r:id="rId36"/>
    <p:sldLayoutId id="2147483654" r:id="rId37"/>
    <p:sldLayoutId id="2147483655" r:id="rId38"/>
    <p:sldLayoutId id="2147483656" r:id="rId39"/>
    <p:sldLayoutId id="2147483657" r:id="rId40"/>
  </p:sldLayoutIdLst>
  <p:txStyles>
    <p:titleStyle>
      <a:lvl1pPr algn="l" defTabSz="914400" rtl="0" eaLnBrk="1" latinLnBrk="0" hangingPunct="1">
        <a:lnSpc>
          <a:spcPct val="90000"/>
        </a:lnSpc>
        <a:spcBef>
          <a:spcPct val="0"/>
        </a:spcBef>
        <a:buNone/>
        <a:defRPr sz="4400" b="1"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supplier.huntingtoningalls.com/sourcing/index.html" TargetMode="Externa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hyperlink" Target="http://www.sam.gov/" TargetMode="External"/><Relationship Id="rId2" Type="http://schemas.openxmlformats.org/officeDocument/2006/relationships/hyperlink" Target="https://www.dla.mil/HQ/LogisticsOperations/Services/JCP/"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19.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7.png"/><Relationship Id="rId4" Type="http://schemas.openxmlformats.org/officeDocument/2006/relationships/image" Target="../media/image12.jpeg"/><Relationship Id="rId9"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mailto:NNSProspectiveSupplier@hii-nns.com" TargetMode="External"/><Relationship Id="rId2" Type="http://schemas.openxmlformats.org/officeDocument/2006/relationships/hyperlink" Target="mailto:Smallbusiness@hii-nns.com" TargetMode="Externa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5CB8D-EF66-FC4D-BC00-3A4775AE48D5}"/>
              </a:ext>
            </a:extLst>
          </p:cNvPr>
          <p:cNvSpPr>
            <a:spLocks noGrp="1"/>
          </p:cNvSpPr>
          <p:nvPr>
            <p:ph type="ctrTitle"/>
          </p:nvPr>
        </p:nvSpPr>
        <p:spPr/>
        <p:txBody>
          <a:bodyPr/>
          <a:lstStyle/>
          <a:p>
            <a:r>
              <a:rPr lang="en-US" dirty="0"/>
              <a:t>Newport News Shipbuilding</a:t>
            </a:r>
            <a:br>
              <a:rPr lang="en-US" dirty="0"/>
            </a:br>
            <a:endParaRPr lang="en-PT" dirty="0"/>
          </a:p>
        </p:txBody>
      </p:sp>
      <p:sp>
        <p:nvSpPr>
          <p:cNvPr id="3" name="Subtitle 2">
            <a:extLst>
              <a:ext uri="{FF2B5EF4-FFF2-40B4-BE49-F238E27FC236}">
                <a16:creationId xmlns:a16="http://schemas.microsoft.com/office/drawing/2014/main" id="{0FEDE7D4-06FD-BA4D-91B2-3B927D87DA8F}"/>
              </a:ext>
            </a:extLst>
          </p:cNvPr>
          <p:cNvSpPr>
            <a:spLocks noGrp="1"/>
          </p:cNvSpPr>
          <p:nvPr>
            <p:ph type="subTitle" idx="1"/>
          </p:nvPr>
        </p:nvSpPr>
        <p:spPr>
          <a:xfrm>
            <a:off x="787400" y="2793864"/>
            <a:ext cx="5065643" cy="2870956"/>
          </a:xfrm>
        </p:spPr>
        <p:txBody>
          <a:bodyPr/>
          <a:lstStyle/>
          <a:p>
            <a:r>
              <a:rPr lang="en-US" dirty="0" smtClean="0"/>
              <a:t>A </a:t>
            </a:r>
            <a:r>
              <a:rPr lang="en-US" dirty="0"/>
              <a:t>Division of HII</a:t>
            </a:r>
          </a:p>
          <a:p>
            <a:endParaRPr lang="en-PT" dirty="0"/>
          </a:p>
          <a:p>
            <a:endParaRPr lang="en-PT" dirty="0"/>
          </a:p>
        </p:txBody>
      </p:sp>
    </p:spTree>
    <p:extLst>
      <p:ext uri="{BB962C8B-B14F-4D97-AF65-F5344CB8AC3E}">
        <p14:creationId xmlns:p14="http://schemas.microsoft.com/office/powerpoint/2010/main" val="2620798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10515600" cy="870551"/>
          </a:xfrm>
        </p:spPr>
        <p:txBody>
          <a:bodyPr/>
          <a:lstStyle/>
          <a:p>
            <a:r>
              <a:rPr lang="en-US" sz="3200" dirty="0">
                <a:solidFill>
                  <a:srgbClr val="003B4D"/>
                </a:solidFill>
              </a:rPr>
              <a:t>Construction, Engineering and Facilities Services Buying Office</a:t>
            </a:r>
          </a:p>
        </p:txBody>
      </p:sp>
      <p:sp>
        <p:nvSpPr>
          <p:cNvPr id="5" name="Content Placeholder 4"/>
          <p:cNvSpPr>
            <a:spLocks noGrp="1"/>
          </p:cNvSpPr>
          <p:nvPr>
            <p:ph idx="1"/>
          </p:nvPr>
        </p:nvSpPr>
        <p:spPr>
          <a:xfrm>
            <a:off x="838200" y="1349890"/>
            <a:ext cx="10515600" cy="4351338"/>
          </a:xfrm>
        </p:spPr>
        <p:txBody>
          <a:bodyPr/>
          <a:lstStyle/>
          <a:p>
            <a:pPr marL="0" indent="0">
              <a:buNone/>
            </a:pPr>
            <a:r>
              <a:rPr lang="en-US" sz="2000" b="1" dirty="0"/>
              <a:t>Responsible for Procurement for Construction, Engineering and Facilities Services:</a:t>
            </a:r>
          </a:p>
        </p:txBody>
      </p:sp>
      <p:sp>
        <p:nvSpPr>
          <p:cNvPr id="8" name="Slide Number Placeholder 5">
            <a:extLst>
              <a:ext uri="{FF2B5EF4-FFF2-40B4-BE49-F238E27FC236}">
                <a16:creationId xmlns:a16="http://schemas.microsoft.com/office/drawing/2014/main" id="{002EAA2D-0A35-A349-BCB9-EC81907B89B2}"/>
              </a:ext>
            </a:extLst>
          </p:cNvPr>
          <p:cNvSpPr>
            <a:spLocks noGrp="1"/>
          </p:cNvSpPr>
          <p:nvPr>
            <p:ph type="sldNum" sz="quarter" idx="12"/>
          </p:nvPr>
        </p:nvSpPr>
        <p:spPr/>
        <p:txBody>
          <a:bodyPr/>
          <a:lstStyle/>
          <a:p>
            <a:fld id="{E7C6FD75-0285-F041-B3DF-8E1B1E72BF17}" type="slidenum">
              <a:rPr lang="en-PT" smtClean="0"/>
              <a:t>10</a:t>
            </a:fld>
            <a:endParaRPr lang="en-PT" dirty="0"/>
          </a:p>
        </p:txBody>
      </p:sp>
      <p:sp>
        <p:nvSpPr>
          <p:cNvPr id="6" name="Content Placeholder 4"/>
          <p:cNvSpPr txBox="1">
            <a:spLocks/>
          </p:cNvSpPr>
          <p:nvPr/>
        </p:nvSpPr>
        <p:spPr>
          <a:xfrm>
            <a:off x="838200" y="1792223"/>
            <a:ext cx="6297827" cy="43505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Construction Projects</a:t>
            </a:r>
          </a:p>
          <a:p>
            <a:r>
              <a:rPr lang="en-US" sz="1600" dirty="0"/>
              <a:t>Corporate Jet</a:t>
            </a:r>
          </a:p>
          <a:p>
            <a:r>
              <a:rPr lang="en-US" sz="1600" dirty="0"/>
              <a:t>Utilities – Electric, Gas</a:t>
            </a:r>
          </a:p>
          <a:p>
            <a:r>
              <a:rPr lang="en-US" sz="1600" dirty="0"/>
              <a:t>Capital Equipment </a:t>
            </a:r>
            <a:endParaRPr lang="en-US" sz="1600" dirty="0" smtClean="0"/>
          </a:p>
          <a:p>
            <a:endParaRPr lang="en-US" sz="1600" dirty="0"/>
          </a:p>
          <a:p>
            <a:endParaRPr lang="en-US" sz="1600" dirty="0"/>
          </a:p>
          <a:p>
            <a:pPr marL="0" indent="0">
              <a:buNone/>
            </a:pPr>
            <a:r>
              <a:rPr lang="en-US" sz="2000" b="1" dirty="0"/>
              <a:t>Potential Opportunities: </a:t>
            </a:r>
            <a:endParaRPr lang="en-US" sz="2000" dirty="0"/>
          </a:p>
          <a:p>
            <a:r>
              <a:rPr lang="en-US" sz="1600" dirty="0"/>
              <a:t>Engineering Services</a:t>
            </a:r>
          </a:p>
          <a:p>
            <a:r>
              <a:rPr lang="en-US" sz="1600" dirty="0"/>
              <a:t>General Contractors</a:t>
            </a:r>
          </a:p>
          <a:p>
            <a:r>
              <a:rPr lang="en-US" sz="1600" dirty="0"/>
              <a:t>Mechanical Services</a:t>
            </a:r>
          </a:p>
          <a:p>
            <a:r>
              <a:rPr lang="en-US" sz="1600" dirty="0"/>
              <a:t>Design-Build Services </a:t>
            </a:r>
          </a:p>
          <a:p>
            <a:r>
              <a:rPr lang="en-US" sz="1600" dirty="0"/>
              <a:t>Lead/Mold/Asbestos Abatement</a:t>
            </a:r>
          </a:p>
          <a:p>
            <a:pPr marL="457200" lvl="1" indent="0">
              <a:buNone/>
            </a:pPr>
            <a:endParaRPr lang="en-US" sz="800" b="1" dirty="0" smtClean="0"/>
          </a:p>
        </p:txBody>
      </p:sp>
      <p:sp>
        <p:nvSpPr>
          <p:cNvPr id="7" name="Content Placeholder 4"/>
          <p:cNvSpPr txBox="1">
            <a:spLocks/>
          </p:cNvSpPr>
          <p:nvPr/>
        </p:nvSpPr>
        <p:spPr>
          <a:xfrm>
            <a:off x="4777946" y="1792223"/>
            <a:ext cx="6297827" cy="43505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Building Renovations</a:t>
            </a:r>
          </a:p>
          <a:p>
            <a:r>
              <a:rPr lang="en-US" sz="1600" dirty="0"/>
              <a:t>Furniture</a:t>
            </a:r>
          </a:p>
          <a:p>
            <a:r>
              <a:rPr lang="en-US" sz="1600" dirty="0"/>
              <a:t>Engineering </a:t>
            </a:r>
            <a:r>
              <a:rPr lang="en-US" sz="1600" dirty="0" smtClean="0"/>
              <a:t>Services</a:t>
            </a:r>
          </a:p>
          <a:p>
            <a:endParaRPr lang="en-US" sz="1600" b="1" dirty="0"/>
          </a:p>
          <a:p>
            <a:endParaRPr lang="en-US" sz="1600" b="1" dirty="0" smtClean="0"/>
          </a:p>
          <a:p>
            <a:endParaRPr lang="en-US" sz="1600" b="1" dirty="0" smtClean="0"/>
          </a:p>
          <a:p>
            <a:endParaRPr lang="en-US" sz="1600" b="1" dirty="0" smtClean="0"/>
          </a:p>
          <a:p>
            <a:r>
              <a:rPr lang="en-US" sz="1600" dirty="0"/>
              <a:t>High Voltage Electrical Services</a:t>
            </a:r>
          </a:p>
          <a:p>
            <a:r>
              <a:rPr lang="en-US" sz="1600" dirty="0"/>
              <a:t>Diving Services</a:t>
            </a:r>
          </a:p>
          <a:p>
            <a:r>
              <a:rPr lang="en-US" sz="1600" dirty="0"/>
              <a:t>Dredging Services</a:t>
            </a:r>
          </a:p>
          <a:p>
            <a:r>
              <a:rPr lang="en-US" sz="1600" dirty="0"/>
              <a:t>Industrial Machinery (i.e. CNC, Boring Mills, etc.) </a:t>
            </a:r>
          </a:p>
          <a:p>
            <a:r>
              <a:rPr lang="en-US" sz="1600" dirty="0"/>
              <a:t>Roofing Contractors</a:t>
            </a:r>
          </a:p>
          <a:p>
            <a:pPr marL="0" indent="0">
              <a:buNone/>
            </a:pPr>
            <a:endParaRPr lang="en-US" sz="1600" b="1" dirty="0"/>
          </a:p>
        </p:txBody>
      </p:sp>
    </p:spTree>
    <p:extLst>
      <p:ext uri="{BB962C8B-B14F-4D97-AF65-F5344CB8AC3E}">
        <p14:creationId xmlns:p14="http://schemas.microsoft.com/office/powerpoint/2010/main" val="1704452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10515600" cy="870551"/>
          </a:xfrm>
        </p:spPr>
        <p:txBody>
          <a:bodyPr/>
          <a:lstStyle/>
          <a:p>
            <a:r>
              <a:rPr lang="en-US" sz="3200" dirty="0">
                <a:solidFill>
                  <a:srgbClr val="003B4D"/>
                </a:solidFill>
              </a:rPr>
              <a:t>Business Services Buying Office</a:t>
            </a:r>
          </a:p>
        </p:txBody>
      </p:sp>
      <p:sp>
        <p:nvSpPr>
          <p:cNvPr id="5" name="Content Placeholder 4"/>
          <p:cNvSpPr>
            <a:spLocks noGrp="1"/>
          </p:cNvSpPr>
          <p:nvPr>
            <p:ph idx="1"/>
          </p:nvPr>
        </p:nvSpPr>
        <p:spPr>
          <a:xfrm>
            <a:off x="838200" y="1232501"/>
            <a:ext cx="10515600" cy="4351338"/>
          </a:xfrm>
        </p:spPr>
        <p:txBody>
          <a:bodyPr/>
          <a:lstStyle/>
          <a:p>
            <a:pPr marL="0" indent="0">
              <a:buNone/>
            </a:pPr>
            <a:r>
              <a:rPr lang="en-US" sz="2000" b="1" dirty="0"/>
              <a:t>Responsible for Procurement of Business Services:</a:t>
            </a:r>
          </a:p>
        </p:txBody>
      </p:sp>
      <p:sp>
        <p:nvSpPr>
          <p:cNvPr id="8" name="Slide Number Placeholder 5">
            <a:extLst>
              <a:ext uri="{FF2B5EF4-FFF2-40B4-BE49-F238E27FC236}">
                <a16:creationId xmlns:a16="http://schemas.microsoft.com/office/drawing/2014/main" id="{002EAA2D-0A35-A349-BCB9-EC81907B89B2}"/>
              </a:ext>
            </a:extLst>
          </p:cNvPr>
          <p:cNvSpPr>
            <a:spLocks noGrp="1"/>
          </p:cNvSpPr>
          <p:nvPr>
            <p:ph type="sldNum" sz="quarter" idx="12"/>
          </p:nvPr>
        </p:nvSpPr>
        <p:spPr/>
        <p:txBody>
          <a:bodyPr/>
          <a:lstStyle/>
          <a:p>
            <a:fld id="{E7C6FD75-0285-F041-B3DF-8E1B1E72BF17}" type="slidenum">
              <a:rPr lang="en-PT" smtClean="0"/>
              <a:t>11</a:t>
            </a:fld>
            <a:endParaRPr lang="en-PT" dirty="0"/>
          </a:p>
        </p:txBody>
      </p:sp>
      <p:sp>
        <p:nvSpPr>
          <p:cNvPr id="6" name="Content Placeholder 4"/>
          <p:cNvSpPr txBox="1">
            <a:spLocks/>
          </p:cNvSpPr>
          <p:nvPr/>
        </p:nvSpPr>
        <p:spPr>
          <a:xfrm>
            <a:off x="838200" y="1619529"/>
            <a:ext cx="6297827" cy="43505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Janitorial Services</a:t>
            </a:r>
          </a:p>
          <a:p>
            <a:r>
              <a:rPr lang="en-US" sz="1600" dirty="0"/>
              <a:t>Lawn Care</a:t>
            </a:r>
          </a:p>
          <a:p>
            <a:r>
              <a:rPr lang="en-US" sz="1600" dirty="0"/>
              <a:t>Transportation/Freight</a:t>
            </a:r>
          </a:p>
          <a:p>
            <a:r>
              <a:rPr lang="en-US" sz="1600" dirty="0"/>
              <a:t>Bicycle Services</a:t>
            </a:r>
          </a:p>
          <a:p>
            <a:r>
              <a:rPr lang="en-US" sz="1600" dirty="0"/>
              <a:t>Reproduction</a:t>
            </a:r>
          </a:p>
          <a:p>
            <a:r>
              <a:rPr lang="en-US" sz="1600" dirty="0"/>
              <a:t>Safety Supplies and Tools</a:t>
            </a:r>
          </a:p>
          <a:p>
            <a:r>
              <a:rPr lang="en-US" sz="1600" dirty="0"/>
              <a:t>Security </a:t>
            </a:r>
            <a:r>
              <a:rPr lang="en-US" sz="1600" dirty="0" smtClean="0"/>
              <a:t>Guards</a:t>
            </a:r>
          </a:p>
          <a:p>
            <a:pPr marL="0" indent="0">
              <a:buNone/>
            </a:pPr>
            <a:endParaRPr lang="en-US" sz="1600" dirty="0" smtClean="0"/>
          </a:p>
          <a:p>
            <a:pPr marL="0" indent="0">
              <a:buNone/>
            </a:pPr>
            <a:r>
              <a:rPr lang="en-US" sz="2000" b="1" dirty="0" smtClean="0"/>
              <a:t>Potential </a:t>
            </a:r>
            <a:r>
              <a:rPr lang="en-US" sz="2000" b="1" dirty="0"/>
              <a:t>Opportunities: </a:t>
            </a:r>
            <a:endParaRPr lang="en-US" sz="2000" dirty="0"/>
          </a:p>
          <a:p>
            <a:r>
              <a:rPr lang="en-US" sz="1600" dirty="0"/>
              <a:t>Food Services</a:t>
            </a:r>
          </a:p>
          <a:p>
            <a:r>
              <a:rPr lang="en-US" sz="1600" dirty="0"/>
              <a:t>Humane Society – Cat Control </a:t>
            </a:r>
          </a:p>
          <a:p>
            <a:r>
              <a:rPr lang="en-US" sz="1600" dirty="0"/>
              <a:t>Bicycles</a:t>
            </a:r>
          </a:p>
          <a:p>
            <a:r>
              <a:rPr lang="en-US" sz="1600" dirty="0"/>
              <a:t>Lawn Services</a:t>
            </a:r>
          </a:p>
          <a:p>
            <a:pPr marL="457200" lvl="1" indent="0">
              <a:buNone/>
            </a:pPr>
            <a:endParaRPr lang="en-US" sz="800" b="1" dirty="0" smtClean="0"/>
          </a:p>
        </p:txBody>
      </p:sp>
      <p:sp>
        <p:nvSpPr>
          <p:cNvPr id="7" name="Content Placeholder 4"/>
          <p:cNvSpPr txBox="1">
            <a:spLocks/>
          </p:cNvSpPr>
          <p:nvPr/>
        </p:nvSpPr>
        <p:spPr>
          <a:xfrm>
            <a:off x="4777946" y="1619529"/>
            <a:ext cx="5138351" cy="43505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Plaques </a:t>
            </a:r>
            <a:endParaRPr lang="en-US" sz="1600" dirty="0" smtClean="0"/>
          </a:p>
          <a:p>
            <a:r>
              <a:rPr lang="en-US" sz="1600" dirty="0" smtClean="0"/>
              <a:t>Shipyard </a:t>
            </a:r>
            <a:r>
              <a:rPr lang="en-US" sz="1600" dirty="0"/>
              <a:t>Garage Services</a:t>
            </a:r>
          </a:p>
          <a:p>
            <a:r>
              <a:rPr lang="en-US" sz="1600" dirty="0"/>
              <a:t>Pest Control</a:t>
            </a:r>
          </a:p>
          <a:p>
            <a:r>
              <a:rPr lang="en-US" sz="1600" dirty="0"/>
              <a:t>Freight Providers</a:t>
            </a:r>
          </a:p>
          <a:p>
            <a:r>
              <a:rPr lang="en-US" sz="1600" dirty="0"/>
              <a:t>Various Long Term Agreements</a:t>
            </a:r>
          </a:p>
          <a:p>
            <a:r>
              <a:rPr lang="en-US" sz="1600" dirty="0"/>
              <a:t>Engineering Services </a:t>
            </a:r>
          </a:p>
          <a:p>
            <a:r>
              <a:rPr lang="en-US" sz="1600" dirty="0"/>
              <a:t>Moving Services </a:t>
            </a:r>
          </a:p>
          <a:p>
            <a:r>
              <a:rPr lang="en-US" sz="1600" dirty="0"/>
              <a:t>Credit Cards </a:t>
            </a:r>
            <a:endParaRPr lang="en-US" sz="1600" dirty="0" smtClean="0"/>
          </a:p>
          <a:p>
            <a:pPr marL="0" indent="0">
              <a:buNone/>
            </a:pPr>
            <a:endParaRPr lang="en-US" sz="1600" dirty="0" smtClean="0"/>
          </a:p>
          <a:p>
            <a:r>
              <a:rPr lang="en-US" sz="1600" dirty="0"/>
              <a:t>Benefit Programs</a:t>
            </a:r>
          </a:p>
          <a:p>
            <a:r>
              <a:rPr lang="en-US" sz="1600" dirty="0"/>
              <a:t>Insurance Benefits, Employee Assistance Program (EAP), Health, Dental</a:t>
            </a:r>
          </a:p>
          <a:p>
            <a:r>
              <a:rPr lang="en-US" sz="1600" dirty="0"/>
              <a:t>Advertising – Billboards, Newspaper, Wall Street</a:t>
            </a:r>
          </a:p>
          <a:p>
            <a:pPr marL="0" indent="0">
              <a:buNone/>
            </a:pPr>
            <a:endParaRPr lang="en-US" sz="1600" dirty="0"/>
          </a:p>
          <a:p>
            <a:pPr marL="0" indent="0">
              <a:buNone/>
            </a:pPr>
            <a:endParaRPr lang="en-US" sz="1600" b="1" dirty="0"/>
          </a:p>
          <a:p>
            <a:pPr marL="0" indent="0">
              <a:buNone/>
            </a:pPr>
            <a:endParaRPr lang="en-US" sz="1600" b="1" dirty="0"/>
          </a:p>
        </p:txBody>
      </p:sp>
    </p:spTree>
    <p:extLst>
      <p:ext uri="{BB962C8B-B14F-4D97-AF65-F5344CB8AC3E}">
        <p14:creationId xmlns:p14="http://schemas.microsoft.com/office/powerpoint/2010/main" val="41294314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10515600" cy="870551"/>
          </a:xfrm>
        </p:spPr>
        <p:txBody>
          <a:bodyPr/>
          <a:lstStyle/>
          <a:p>
            <a:r>
              <a:rPr lang="en-US" sz="3200" dirty="0">
                <a:solidFill>
                  <a:srgbClr val="003B4D"/>
                </a:solidFill>
              </a:rPr>
              <a:t>Complex Electrical Components Buying Office </a:t>
            </a:r>
          </a:p>
        </p:txBody>
      </p:sp>
      <p:sp>
        <p:nvSpPr>
          <p:cNvPr id="5" name="Content Placeholder 4"/>
          <p:cNvSpPr>
            <a:spLocks noGrp="1"/>
          </p:cNvSpPr>
          <p:nvPr>
            <p:ph idx="1"/>
          </p:nvPr>
        </p:nvSpPr>
        <p:spPr>
          <a:xfrm>
            <a:off x="838200" y="1232501"/>
            <a:ext cx="10515600" cy="4351338"/>
          </a:xfrm>
        </p:spPr>
        <p:txBody>
          <a:bodyPr/>
          <a:lstStyle/>
          <a:p>
            <a:pPr marL="0" indent="0">
              <a:buNone/>
            </a:pPr>
            <a:r>
              <a:rPr lang="en-US" sz="2000" b="1" dirty="0"/>
              <a:t>Responsible for Procurement of Various Electrical Materials and Complex Systems to Support Ship Construction</a:t>
            </a:r>
            <a:r>
              <a:rPr lang="en-US" sz="2000" b="1" dirty="0" smtClean="0"/>
              <a:t>:</a:t>
            </a:r>
          </a:p>
        </p:txBody>
      </p:sp>
      <p:sp>
        <p:nvSpPr>
          <p:cNvPr id="8" name="Slide Number Placeholder 5">
            <a:extLst>
              <a:ext uri="{FF2B5EF4-FFF2-40B4-BE49-F238E27FC236}">
                <a16:creationId xmlns:a16="http://schemas.microsoft.com/office/drawing/2014/main" id="{002EAA2D-0A35-A349-BCB9-EC81907B89B2}"/>
              </a:ext>
            </a:extLst>
          </p:cNvPr>
          <p:cNvSpPr>
            <a:spLocks noGrp="1"/>
          </p:cNvSpPr>
          <p:nvPr>
            <p:ph type="sldNum" sz="quarter" idx="12"/>
          </p:nvPr>
        </p:nvSpPr>
        <p:spPr/>
        <p:txBody>
          <a:bodyPr/>
          <a:lstStyle/>
          <a:p>
            <a:fld id="{E7C6FD75-0285-F041-B3DF-8E1B1E72BF17}" type="slidenum">
              <a:rPr lang="en-PT" smtClean="0"/>
              <a:t>12</a:t>
            </a:fld>
            <a:endParaRPr lang="en-PT" dirty="0"/>
          </a:p>
        </p:txBody>
      </p:sp>
      <p:sp>
        <p:nvSpPr>
          <p:cNvPr id="6" name="Content Placeholder 4"/>
          <p:cNvSpPr txBox="1">
            <a:spLocks/>
          </p:cNvSpPr>
          <p:nvPr/>
        </p:nvSpPr>
        <p:spPr>
          <a:xfrm>
            <a:off x="838200" y="1885199"/>
            <a:ext cx="6297827" cy="43505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Motor Controllers</a:t>
            </a:r>
          </a:p>
          <a:p>
            <a:r>
              <a:rPr lang="en-US" sz="1600" dirty="0"/>
              <a:t>Frequency Converters</a:t>
            </a:r>
          </a:p>
          <a:p>
            <a:r>
              <a:rPr lang="en-US" sz="1600" dirty="0"/>
              <a:t>Degaussing</a:t>
            </a:r>
          </a:p>
          <a:p>
            <a:r>
              <a:rPr lang="en-US" sz="1600" dirty="0"/>
              <a:t>Voltage Regulators</a:t>
            </a:r>
          </a:p>
          <a:p>
            <a:r>
              <a:rPr lang="en-US" sz="1600" dirty="0"/>
              <a:t>Networks – Video, Computers</a:t>
            </a:r>
          </a:p>
          <a:p>
            <a:r>
              <a:rPr lang="en-US" sz="1600" dirty="0"/>
              <a:t>Lighting</a:t>
            </a:r>
          </a:p>
          <a:p>
            <a:r>
              <a:rPr lang="en-US" sz="1600" dirty="0"/>
              <a:t>Power Switchboard, Circuit Breakers</a:t>
            </a:r>
          </a:p>
          <a:p>
            <a:pPr marL="0" indent="0">
              <a:buNone/>
            </a:pPr>
            <a:endParaRPr lang="en-US" sz="1600" dirty="0" smtClean="0"/>
          </a:p>
          <a:p>
            <a:pPr marL="0" indent="0">
              <a:buNone/>
            </a:pPr>
            <a:r>
              <a:rPr lang="en-US" sz="2000" b="1" dirty="0" smtClean="0"/>
              <a:t>Potential </a:t>
            </a:r>
            <a:r>
              <a:rPr lang="en-US" sz="2000" b="1" dirty="0"/>
              <a:t>Opportunities: </a:t>
            </a:r>
            <a:endParaRPr lang="en-US" sz="2000" dirty="0"/>
          </a:p>
          <a:p>
            <a:r>
              <a:rPr lang="en-US" sz="1600" dirty="0"/>
              <a:t>Transmitters</a:t>
            </a:r>
          </a:p>
          <a:p>
            <a:r>
              <a:rPr lang="en-US" sz="1600" dirty="0"/>
              <a:t>Frequency Converters</a:t>
            </a:r>
          </a:p>
          <a:p>
            <a:r>
              <a:rPr lang="en-US" sz="1600" dirty="0" smtClean="0"/>
              <a:t>Relays</a:t>
            </a:r>
            <a:endParaRPr lang="en-US" sz="1600" dirty="0"/>
          </a:p>
        </p:txBody>
      </p:sp>
      <p:sp>
        <p:nvSpPr>
          <p:cNvPr id="7" name="Content Placeholder 4"/>
          <p:cNvSpPr txBox="1">
            <a:spLocks/>
          </p:cNvSpPr>
          <p:nvPr/>
        </p:nvSpPr>
        <p:spPr>
          <a:xfrm>
            <a:off x="5656307" y="1885199"/>
            <a:ext cx="5138351" cy="43505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smtClean="0"/>
              <a:t>Detectors</a:t>
            </a:r>
            <a:r>
              <a:rPr lang="en-US" sz="1600" dirty="0"/>
              <a:t>, Gauges, Monitors Circuit Boards </a:t>
            </a:r>
          </a:p>
          <a:p>
            <a:r>
              <a:rPr lang="en-US" sz="1600" dirty="0"/>
              <a:t>Load Centers</a:t>
            </a:r>
          </a:p>
          <a:p>
            <a:r>
              <a:rPr lang="en-US" sz="1600" dirty="0"/>
              <a:t>Panels, Enclosures</a:t>
            </a:r>
          </a:p>
          <a:p>
            <a:r>
              <a:rPr lang="en-US" sz="1600" dirty="0"/>
              <a:t>Electric Motors</a:t>
            </a:r>
          </a:p>
          <a:p>
            <a:r>
              <a:rPr lang="en-US" sz="1600" dirty="0"/>
              <a:t>Salinity Cells</a:t>
            </a:r>
          </a:p>
          <a:p>
            <a:r>
              <a:rPr lang="en-US" sz="1600" dirty="0"/>
              <a:t>Telecommunications </a:t>
            </a:r>
          </a:p>
          <a:p>
            <a:pPr marL="0" indent="0">
              <a:buNone/>
            </a:pPr>
            <a:endParaRPr lang="en-US" sz="1600" dirty="0"/>
          </a:p>
          <a:p>
            <a:pPr marL="0" indent="0">
              <a:buNone/>
            </a:pPr>
            <a:endParaRPr lang="en-US" sz="1600" b="1" dirty="0"/>
          </a:p>
          <a:p>
            <a:pPr marL="0" indent="0">
              <a:buNone/>
            </a:pPr>
            <a:endParaRPr lang="en-US" sz="1600" b="1" dirty="0"/>
          </a:p>
        </p:txBody>
      </p:sp>
    </p:spTree>
    <p:extLst>
      <p:ext uri="{BB962C8B-B14F-4D97-AF65-F5344CB8AC3E}">
        <p14:creationId xmlns:p14="http://schemas.microsoft.com/office/powerpoint/2010/main" val="2264631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10515600" cy="870551"/>
          </a:xfrm>
        </p:spPr>
        <p:txBody>
          <a:bodyPr/>
          <a:lstStyle/>
          <a:p>
            <a:r>
              <a:rPr lang="en-US" sz="3200" dirty="0">
                <a:solidFill>
                  <a:srgbClr val="003B4D"/>
                </a:solidFill>
              </a:rPr>
              <a:t>Make/Buy, Build to Print, Shipboard Subcontracted Materials Buying Office </a:t>
            </a:r>
          </a:p>
        </p:txBody>
      </p:sp>
      <p:sp>
        <p:nvSpPr>
          <p:cNvPr id="5" name="Content Placeholder 4"/>
          <p:cNvSpPr>
            <a:spLocks noGrp="1"/>
          </p:cNvSpPr>
          <p:nvPr>
            <p:ph idx="1"/>
          </p:nvPr>
        </p:nvSpPr>
        <p:spPr>
          <a:xfrm>
            <a:off x="838200" y="1442566"/>
            <a:ext cx="10515600" cy="4351338"/>
          </a:xfrm>
        </p:spPr>
        <p:txBody>
          <a:bodyPr/>
          <a:lstStyle/>
          <a:p>
            <a:pPr marL="0" indent="0">
              <a:buNone/>
            </a:pPr>
            <a:r>
              <a:rPr lang="en-US" sz="2000" b="1" dirty="0"/>
              <a:t>Responsible for Procurement of Various Complex Components to Support Ship Construction:</a:t>
            </a:r>
          </a:p>
        </p:txBody>
      </p:sp>
      <p:sp>
        <p:nvSpPr>
          <p:cNvPr id="8" name="Slide Number Placeholder 5">
            <a:extLst>
              <a:ext uri="{FF2B5EF4-FFF2-40B4-BE49-F238E27FC236}">
                <a16:creationId xmlns:a16="http://schemas.microsoft.com/office/drawing/2014/main" id="{002EAA2D-0A35-A349-BCB9-EC81907B89B2}"/>
              </a:ext>
            </a:extLst>
          </p:cNvPr>
          <p:cNvSpPr>
            <a:spLocks noGrp="1"/>
          </p:cNvSpPr>
          <p:nvPr>
            <p:ph type="sldNum" sz="quarter" idx="12"/>
          </p:nvPr>
        </p:nvSpPr>
        <p:spPr/>
        <p:txBody>
          <a:bodyPr/>
          <a:lstStyle/>
          <a:p>
            <a:fld id="{E7C6FD75-0285-F041-B3DF-8E1B1E72BF17}" type="slidenum">
              <a:rPr lang="en-PT" smtClean="0"/>
              <a:t>13</a:t>
            </a:fld>
            <a:endParaRPr lang="en-PT" dirty="0"/>
          </a:p>
        </p:txBody>
      </p:sp>
      <p:sp>
        <p:nvSpPr>
          <p:cNvPr id="6" name="Content Placeholder 4"/>
          <p:cNvSpPr txBox="1">
            <a:spLocks/>
          </p:cNvSpPr>
          <p:nvPr/>
        </p:nvSpPr>
        <p:spPr>
          <a:xfrm>
            <a:off x="838200" y="2144691"/>
            <a:ext cx="4679092" cy="43505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Coamings, Foundations, Ventilation, Other Machined Items</a:t>
            </a:r>
          </a:p>
          <a:p>
            <a:r>
              <a:rPr lang="en-US" sz="1600" dirty="0"/>
              <a:t>Complex Components </a:t>
            </a:r>
          </a:p>
          <a:p>
            <a:r>
              <a:rPr lang="en-US" sz="1600" dirty="0"/>
              <a:t>Subcontracting - Component Fabrication and Assembly (CFA)/Structural Fabrication and Assembly (SFA)</a:t>
            </a:r>
          </a:p>
          <a:p>
            <a:r>
              <a:rPr lang="en-US" sz="1600" dirty="0"/>
              <a:t>Castings and Forgings</a:t>
            </a:r>
          </a:p>
          <a:p>
            <a:r>
              <a:rPr lang="en-US" sz="1600" dirty="0"/>
              <a:t>Propulsion Shafting and Propellers</a:t>
            </a:r>
          </a:p>
          <a:p>
            <a:pPr marL="0" indent="0">
              <a:buNone/>
            </a:pPr>
            <a:endParaRPr lang="en-US" sz="1600" dirty="0" smtClean="0"/>
          </a:p>
          <a:p>
            <a:pPr marL="0" indent="0">
              <a:buNone/>
            </a:pPr>
            <a:r>
              <a:rPr lang="en-US" sz="2000" b="1" dirty="0" smtClean="0"/>
              <a:t>Potential </a:t>
            </a:r>
            <a:r>
              <a:rPr lang="en-US" sz="2000" b="1" dirty="0"/>
              <a:t>Opportunities: </a:t>
            </a:r>
            <a:endParaRPr lang="en-US" sz="2000" dirty="0"/>
          </a:p>
          <a:p>
            <a:r>
              <a:rPr lang="en-US" sz="1600" dirty="0"/>
              <a:t>Build to Print Supporting Direct Buys and Subcontracted Work </a:t>
            </a:r>
          </a:p>
        </p:txBody>
      </p:sp>
      <p:sp>
        <p:nvSpPr>
          <p:cNvPr id="7" name="Content Placeholder 4"/>
          <p:cNvSpPr txBox="1">
            <a:spLocks/>
          </p:cNvSpPr>
          <p:nvPr/>
        </p:nvSpPr>
        <p:spPr>
          <a:xfrm>
            <a:off x="5820033" y="2144691"/>
            <a:ext cx="4974626" cy="43505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Fixtures</a:t>
            </a:r>
          </a:p>
          <a:p>
            <a:r>
              <a:rPr lang="en-US" sz="1600" dirty="0"/>
              <a:t>Hangers/Mounts </a:t>
            </a:r>
          </a:p>
          <a:p>
            <a:r>
              <a:rPr lang="en-US" sz="1600" dirty="0"/>
              <a:t>Water Tight Doors </a:t>
            </a:r>
          </a:p>
          <a:p>
            <a:r>
              <a:rPr lang="en-US" sz="1600" dirty="0"/>
              <a:t>Shafting</a:t>
            </a:r>
          </a:p>
          <a:p>
            <a:pPr marL="0" indent="0">
              <a:buNone/>
            </a:pPr>
            <a:endParaRPr lang="en-US" sz="1600" dirty="0"/>
          </a:p>
          <a:p>
            <a:pPr marL="0" indent="0">
              <a:buNone/>
            </a:pPr>
            <a:endParaRPr lang="en-US" sz="1600" b="1" dirty="0"/>
          </a:p>
          <a:p>
            <a:pPr marL="0" indent="0">
              <a:buNone/>
            </a:pPr>
            <a:endParaRPr lang="en-US" sz="1600" b="1" dirty="0"/>
          </a:p>
        </p:txBody>
      </p:sp>
    </p:spTree>
    <p:extLst>
      <p:ext uri="{BB962C8B-B14F-4D97-AF65-F5344CB8AC3E}">
        <p14:creationId xmlns:p14="http://schemas.microsoft.com/office/powerpoint/2010/main" val="18585427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10515600" cy="870551"/>
          </a:xfrm>
        </p:spPr>
        <p:txBody>
          <a:bodyPr/>
          <a:lstStyle/>
          <a:p>
            <a:r>
              <a:rPr lang="en-US" sz="3200" dirty="0">
                <a:solidFill>
                  <a:srgbClr val="003B4D"/>
                </a:solidFill>
              </a:rPr>
              <a:t>Shipboard Subcontract Services Buying Office </a:t>
            </a:r>
          </a:p>
        </p:txBody>
      </p:sp>
      <p:sp>
        <p:nvSpPr>
          <p:cNvPr id="5" name="Content Placeholder 4"/>
          <p:cNvSpPr>
            <a:spLocks noGrp="1"/>
          </p:cNvSpPr>
          <p:nvPr>
            <p:ph idx="1"/>
          </p:nvPr>
        </p:nvSpPr>
        <p:spPr>
          <a:xfrm>
            <a:off x="838200" y="1235676"/>
            <a:ext cx="10515600" cy="4351338"/>
          </a:xfrm>
        </p:spPr>
        <p:txBody>
          <a:bodyPr/>
          <a:lstStyle/>
          <a:p>
            <a:pPr marL="0" indent="0">
              <a:buNone/>
            </a:pPr>
            <a:r>
              <a:rPr lang="en-US" sz="2000" b="1" dirty="0"/>
              <a:t>Responsible for Procurement of Various Complex Services to Support Ship Construction:</a:t>
            </a:r>
          </a:p>
        </p:txBody>
      </p:sp>
      <p:sp>
        <p:nvSpPr>
          <p:cNvPr id="8" name="Slide Number Placeholder 5">
            <a:extLst>
              <a:ext uri="{FF2B5EF4-FFF2-40B4-BE49-F238E27FC236}">
                <a16:creationId xmlns:a16="http://schemas.microsoft.com/office/drawing/2014/main" id="{002EAA2D-0A35-A349-BCB9-EC81907B89B2}"/>
              </a:ext>
            </a:extLst>
          </p:cNvPr>
          <p:cNvSpPr>
            <a:spLocks noGrp="1"/>
          </p:cNvSpPr>
          <p:nvPr>
            <p:ph type="sldNum" sz="quarter" idx="12"/>
          </p:nvPr>
        </p:nvSpPr>
        <p:spPr/>
        <p:txBody>
          <a:bodyPr/>
          <a:lstStyle/>
          <a:p>
            <a:fld id="{E7C6FD75-0285-F041-B3DF-8E1B1E72BF17}" type="slidenum">
              <a:rPr lang="en-PT" smtClean="0"/>
              <a:t>14</a:t>
            </a:fld>
            <a:endParaRPr lang="en-PT" dirty="0"/>
          </a:p>
        </p:txBody>
      </p:sp>
      <p:sp>
        <p:nvSpPr>
          <p:cNvPr id="6" name="Content Placeholder 4"/>
          <p:cNvSpPr txBox="1">
            <a:spLocks/>
          </p:cNvSpPr>
          <p:nvPr/>
        </p:nvSpPr>
        <p:spPr>
          <a:xfrm>
            <a:off x="838200" y="1897556"/>
            <a:ext cx="4679092" cy="43505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Engineering Services</a:t>
            </a:r>
          </a:p>
          <a:p>
            <a:pPr lvl="1">
              <a:buFont typeface="Courier New" panose="02070309020205020404" pitchFamily="49" charset="0"/>
              <a:buChar char="o"/>
            </a:pPr>
            <a:r>
              <a:rPr lang="en-US" sz="1400" dirty="0"/>
              <a:t>Independent Research and Development</a:t>
            </a:r>
          </a:p>
          <a:p>
            <a:pPr lvl="1">
              <a:buFont typeface="Courier New" panose="02070309020205020404" pitchFamily="49" charset="0"/>
              <a:buChar char="o"/>
            </a:pPr>
            <a:r>
              <a:rPr lang="en-US" sz="1400" dirty="0"/>
              <a:t>Contract Research and Development</a:t>
            </a:r>
          </a:p>
          <a:p>
            <a:r>
              <a:rPr lang="en-US" sz="1600" dirty="0"/>
              <a:t>Leased Labor and Subcontracted Services</a:t>
            </a:r>
          </a:p>
          <a:p>
            <a:r>
              <a:rPr lang="en-US" sz="1600" dirty="0"/>
              <a:t>HII-Fleet Support Group</a:t>
            </a:r>
          </a:p>
          <a:p>
            <a:r>
              <a:rPr lang="en-US" sz="1600" dirty="0"/>
              <a:t>Corporate and NNS Consultant Support</a:t>
            </a:r>
          </a:p>
          <a:p>
            <a:r>
              <a:rPr lang="en-US" sz="1600" dirty="0"/>
              <a:t>Southwest Regional Maintenance Center - San Diego, California</a:t>
            </a:r>
          </a:p>
          <a:p>
            <a:pPr marL="0" indent="0">
              <a:buNone/>
            </a:pPr>
            <a:endParaRPr lang="en-US" sz="1600" dirty="0" smtClean="0"/>
          </a:p>
          <a:p>
            <a:pPr marL="0" indent="0">
              <a:buNone/>
            </a:pPr>
            <a:r>
              <a:rPr lang="en-US" sz="2000" b="1" dirty="0" smtClean="0"/>
              <a:t>Potential </a:t>
            </a:r>
            <a:r>
              <a:rPr lang="en-US" sz="2000" b="1" dirty="0"/>
              <a:t>Opportunities: </a:t>
            </a:r>
            <a:endParaRPr lang="en-US" sz="2000" dirty="0"/>
          </a:p>
          <a:p>
            <a:r>
              <a:rPr lang="en-US" sz="1600" dirty="0"/>
              <a:t>Subcontracted Work </a:t>
            </a:r>
          </a:p>
          <a:p>
            <a:pPr lvl="1">
              <a:buFont typeface="Courier New" panose="02070309020205020404" pitchFamily="49" charset="0"/>
              <a:buChar char="o"/>
            </a:pPr>
            <a:r>
              <a:rPr lang="en-US" sz="1400" dirty="0"/>
              <a:t>Marine Preservation</a:t>
            </a:r>
          </a:p>
          <a:p>
            <a:pPr lvl="1">
              <a:buFont typeface="Courier New" panose="02070309020205020404" pitchFamily="49" charset="0"/>
              <a:buChar char="o"/>
            </a:pPr>
            <a:r>
              <a:rPr lang="en-US" sz="1400" dirty="0"/>
              <a:t>Scrapers </a:t>
            </a:r>
          </a:p>
        </p:txBody>
      </p:sp>
    </p:spTree>
    <p:extLst>
      <p:ext uri="{BB962C8B-B14F-4D97-AF65-F5344CB8AC3E}">
        <p14:creationId xmlns:p14="http://schemas.microsoft.com/office/powerpoint/2010/main" val="21769817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10515600" cy="870551"/>
          </a:xfrm>
        </p:spPr>
        <p:txBody>
          <a:bodyPr/>
          <a:lstStyle/>
          <a:p>
            <a:r>
              <a:rPr lang="en-US" sz="3200" dirty="0">
                <a:solidFill>
                  <a:srgbClr val="003B4D"/>
                </a:solidFill>
              </a:rPr>
              <a:t>Outsourcing &amp; Complex Build to Print Buying Office</a:t>
            </a:r>
          </a:p>
        </p:txBody>
      </p:sp>
      <p:sp>
        <p:nvSpPr>
          <p:cNvPr id="5" name="Content Placeholder 4"/>
          <p:cNvSpPr>
            <a:spLocks noGrp="1"/>
          </p:cNvSpPr>
          <p:nvPr>
            <p:ph idx="1"/>
          </p:nvPr>
        </p:nvSpPr>
        <p:spPr>
          <a:xfrm>
            <a:off x="838200" y="1442566"/>
            <a:ext cx="10515600" cy="4351338"/>
          </a:xfrm>
        </p:spPr>
        <p:txBody>
          <a:bodyPr/>
          <a:lstStyle/>
          <a:p>
            <a:pPr marL="0" indent="0">
              <a:buNone/>
            </a:pPr>
            <a:r>
              <a:rPr lang="en-US" sz="2000" b="1" dirty="0"/>
              <a:t>Responsible for Procurement of Outsourcing Demand, Complex/Structural and Buy Commodities:</a:t>
            </a:r>
          </a:p>
        </p:txBody>
      </p:sp>
      <p:sp>
        <p:nvSpPr>
          <p:cNvPr id="8" name="Slide Number Placeholder 5">
            <a:extLst>
              <a:ext uri="{FF2B5EF4-FFF2-40B4-BE49-F238E27FC236}">
                <a16:creationId xmlns:a16="http://schemas.microsoft.com/office/drawing/2014/main" id="{002EAA2D-0A35-A349-BCB9-EC81907B89B2}"/>
              </a:ext>
            </a:extLst>
          </p:cNvPr>
          <p:cNvSpPr>
            <a:spLocks noGrp="1"/>
          </p:cNvSpPr>
          <p:nvPr>
            <p:ph type="sldNum" sz="quarter" idx="12"/>
          </p:nvPr>
        </p:nvSpPr>
        <p:spPr/>
        <p:txBody>
          <a:bodyPr/>
          <a:lstStyle/>
          <a:p>
            <a:fld id="{E7C6FD75-0285-F041-B3DF-8E1B1E72BF17}" type="slidenum">
              <a:rPr lang="en-PT" smtClean="0"/>
              <a:t>15</a:t>
            </a:fld>
            <a:endParaRPr lang="en-PT" dirty="0"/>
          </a:p>
        </p:txBody>
      </p:sp>
      <p:sp>
        <p:nvSpPr>
          <p:cNvPr id="6" name="Content Placeholder 4"/>
          <p:cNvSpPr txBox="1">
            <a:spLocks/>
          </p:cNvSpPr>
          <p:nvPr/>
        </p:nvSpPr>
        <p:spPr>
          <a:xfrm>
            <a:off x="838200" y="2144691"/>
            <a:ext cx="4679092" cy="43505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600" dirty="0"/>
              <a:t>Outsourcing</a:t>
            </a:r>
          </a:p>
          <a:p>
            <a:pPr lvl="1">
              <a:lnSpc>
                <a:spcPct val="100000"/>
              </a:lnSpc>
            </a:pPr>
            <a:r>
              <a:rPr lang="en-US" sz="1600" dirty="0"/>
              <a:t>Shops</a:t>
            </a:r>
          </a:p>
          <a:p>
            <a:pPr lvl="2">
              <a:lnSpc>
                <a:spcPct val="100000"/>
              </a:lnSpc>
              <a:buFont typeface="Courier New" panose="02070309020205020404" pitchFamily="49" charset="0"/>
              <a:buChar char="o"/>
            </a:pPr>
            <a:r>
              <a:rPr lang="en-US" sz="1400" dirty="0"/>
              <a:t>CFA – Machine Shop/Sheet Metal/Powder Coat &amp; Coatings</a:t>
            </a:r>
          </a:p>
          <a:p>
            <a:pPr lvl="2">
              <a:lnSpc>
                <a:spcPct val="100000"/>
              </a:lnSpc>
              <a:buFont typeface="Courier New" panose="02070309020205020404" pitchFamily="49" charset="0"/>
              <a:buChar char="o"/>
            </a:pPr>
            <a:r>
              <a:rPr lang="en-US" sz="1400" dirty="0"/>
              <a:t>SFA – Rolling/Forming/Fab/Plate Flattening</a:t>
            </a:r>
          </a:p>
          <a:p>
            <a:pPr lvl="1">
              <a:lnSpc>
                <a:spcPct val="100000"/>
              </a:lnSpc>
            </a:pPr>
            <a:r>
              <a:rPr lang="en-US" sz="1600" dirty="0"/>
              <a:t>Structural Assembly</a:t>
            </a:r>
          </a:p>
          <a:p>
            <a:pPr lvl="2">
              <a:lnSpc>
                <a:spcPct val="100000"/>
              </a:lnSpc>
              <a:buFont typeface="Courier New" panose="02070309020205020404" pitchFamily="49" charset="0"/>
              <a:buChar char="o"/>
            </a:pPr>
            <a:r>
              <a:rPr lang="en-US" sz="1400" dirty="0"/>
              <a:t>CVN Base A’s</a:t>
            </a:r>
          </a:p>
          <a:p>
            <a:pPr lvl="2">
              <a:lnSpc>
                <a:spcPct val="100000"/>
              </a:lnSpc>
              <a:buFont typeface="Courier New" panose="02070309020205020404" pitchFamily="49" charset="0"/>
              <a:buChar char="o"/>
            </a:pPr>
            <a:r>
              <a:rPr lang="en-US" sz="1400" dirty="0"/>
              <a:t>CLB Bulkheads &amp; Superstructure</a:t>
            </a:r>
          </a:p>
          <a:p>
            <a:pPr lvl="2">
              <a:lnSpc>
                <a:spcPct val="100000"/>
              </a:lnSpc>
              <a:buFont typeface="Courier New" panose="02070309020205020404" pitchFamily="49" charset="0"/>
              <a:buChar char="o"/>
            </a:pPr>
            <a:r>
              <a:rPr lang="en-US" sz="1400" dirty="0"/>
              <a:t>VCS HAB Decks</a:t>
            </a:r>
          </a:p>
        </p:txBody>
      </p:sp>
      <p:sp>
        <p:nvSpPr>
          <p:cNvPr id="7" name="Content Placeholder 4"/>
          <p:cNvSpPr txBox="1">
            <a:spLocks/>
          </p:cNvSpPr>
          <p:nvPr/>
        </p:nvSpPr>
        <p:spPr>
          <a:xfrm>
            <a:off x="5820033" y="2144691"/>
            <a:ext cx="4974626" cy="43505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600" dirty="0"/>
              <a:t>Commodity Buys</a:t>
            </a:r>
          </a:p>
          <a:p>
            <a:pPr lvl="1">
              <a:lnSpc>
                <a:spcPct val="100000"/>
              </a:lnSpc>
            </a:pPr>
            <a:r>
              <a:rPr lang="en-US" sz="1600" dirty="0"/>
              <a:t>Shafting &amp; CVN Propellers</a:t>
            </a:r>
          </a:p>
          <a:p>
            <a:pPr lvl="1">
              <a:lnSpc>
                <a:spcPct val="100000"/>
              </a:lnSpc>
            </a:pPr>
            <a:r>
              <a:rPr lang="en-US" sz="1600" dirty="0"/>
              <a:t>Built-up Tees</a:t>
            </a:r>
          </a:p>
          <a:p>
            <a:pPr lvl="1">
              <a:lnSpc>
                <a:spcPct val="100000"/>
              </a:lnSpc>
            </a:pPr>
            <a:r>
              <a:rPr lang="en-US" sz="1600" dirty="0"/>
              <a:t>Sea Chests</a:t>
            </a:r>
          </a:p>
          <a:p>
            <a:pPr lvl="1">
              <a:lnSpc>
                <a:spcPct val="100000"/>
              </a:lnSpc>
            </a:pPr>
            <a:r>
              <a:rPr lang="en-US" sz="1600" dirty="0"/>
              <a:t>Forgings</a:t>
            </a:r>
          </a:p>
          <a:p>
            <a:pPr lvl="1">
              <a:lnSpc>
                <a:spcPct val="100000"/>
              </a:lnSpc>
            </a:pPr>
            <a:r>
              <a:rPr lang="en-US" sz="1600" dirty="0"/>
              <a:t>Torpedo Tubes</a:t>
            </a:r>
          </a:p>
          <a:p>
            <a:pPr lvl="2">
              <a:lnSpc>
                <a:spcPct val="100000"/>
              </a:lnSpc>
              <a:buFont typeface="Courier New" panose="02070309020205020404" pitchFamily="49" charset="0"/>
              <a:buChar char="o"/>
            </a:pPr>
            <a:r>
              <a:rPr lang="en-US" sz="1400" dirty="0"/>
              <a:t>Cylinders, Door Assemblies, Interlocks</a:t>
            </a:r>
          </a:p>
          <a:p>
            <a:pPr lvl="1">
              <a:lnSpc>
                <a:spcPct val="100000"/>
              </a:lnSpc>
            </a:pPr>
            <a:r>
              <a:rPr lang="en-US" sz="1600" dirty="0"/>
              <a:t>Water Tight Doors</a:t>
            </a:r>
          </a:p>
          <a:p>
            <a:pPr lvl="1">
              <a:lnSpc>
                <a:spcPct val="100000"/>
              </a:lnSpc>
            </a:pPr>
            <a:r>
              <a:rPr lang="en-US" sz="1600" dirty="0"/>
              <a:t>Air Flasks</a:t>
            </a:r>
          </a:p>
          <a:p>
            <a:pPr lvl="1">
              <a:lnSpc>
                <a:spcPct val="100000"/>
              </a:lnSpc>
            </a:pPr>
            <a:r>
              <a:rPr lang="en-US" sz="1600" dirty="0"/>
              <a:t>Fixtures</a:t>
            </a:r>
          </a:p>
          <a:p>
            <a:pPr lvl="2">
              <a:lnSpc>
                <a:spcPct val="100000"/>
              </a:lnSpc>
              <a:buFont typeface="Courier New" panose="02070309020205020404" pitchFamily="49" charset="0"/>
              <a:buChar char="o"/>
            </a:pPr>
            <a:r>
              <a:rPr lang="en-US" sz="1400" dirty="0"/>
              <a:t>Large Structural &amp; New Design CLB</a:t>
            </a:r>
          </a:p>
          <a:p>
            <a:pPr lvl="1">
              <a:lnSpc>
                <a:spcPct val="100000"/>
              </a:lnSpc>
            </a:pPr>
            <a:r>
              <a:rPr lang="en-US" sz="1600" dirty="0"/>
              <a:t>Top Side Fairing (VPM</a:t>
            </a:r>
            <a:r>
              <a:rPr lang="en-US" sz="1600" dirty="0" smtClean="0"/>
              <a:t>)</a:t>
            </a:r>
            <a:endParaRPr lang="en-US" sz="1600" dirty="0"/>
          </a:p>
          <a:p>
            <a:pPr marL="0" indent="0">
              <a:buNone/>
            </a:pPr>
            <a:endParaRPr lang="en-US" sz="1600" b="1" dirty="0"/>
          </a:p>
          <a:p>
            <a:pPr marL="0" indent="0">
              <a:buNone/>
            </a:pPr>
            <a:endParaRPr lang="en-US" sz="1600" b="1" dirty="0"/>
          </a:p>
        </p:txBody>
      </p:sp>
    </p:spTree>
    <p:extLst>
      <p:ext uri="{BB962C8B-B14F-4D97-AF65-F5344CB8AC3E}">
        <p14:creationId xmlns:p14="http://schemas.microsoft.com/office/powerpoint/2010/main" val="16570843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5CB8D-EF66-FC4D-BC00-3A4775AE48D5}"/>
              </a:ext>
            </a:extLst>
          </p:cNvPr>
          <p:cNvSpPr>
            <a:spLocks noGrp="1"/>
          </p:cNvSpPr>
          <p:nvPr>
            <p:ph type="ctrTitle"/>
          </p:nvPr>
        </p:nvSpPr>
        <p:spPr/>
        <p:txBody>
          <a:bodyPr/>
          <a:lstStyle/>
          <a:p>
            <a:r>
              <a:rPr lang="en-US" dirty="0" smtClean="0"/>
              <a:t>How to Become </a:t>
            </a:r>
            <a:br>
              <a:rPr lang="en-US" dirty="0" smtClean="0"/>
            </a:br>
            <a:r>
              <a:rPr lang="en-US" dirty="0" smtClean="0"/>
              <a:t>an NNS Supplier</a:t>
            </a:r>
            <a:r>
              <a:rPr lang="en-US" dirty="0"/>
              <a:t/>
            </a:r>
            <a:br>
              <a:rPr lang="en-US" dirty="0"/>
            </a:br>
            <a:endParaRPr lang="en-PT" dirty="0"/>
          </a:p>
        </p:txBody>
      </p:sp>
      <p:sp>
        <p:nvSpPr>
          <p:cNvPr id="5" name="Slide Number Placeholder 5">
            <a:extLst>
              <a:ext uri="{FF2B5EF4-FFF2-40B4-BE49-F238E27FC236}">
                <a16:creationId xmlns:a16="http://schemas.microsoft.com/office/drawing/2014/main" id="{002EAA2D-0A35-A349-BCB9-EC81907B89B2}"/>
              </a:ext>
            </a:extLst>
          </p:cNvPr>
          <p:cNvSpPr txBox="1">
            <a:spLocks/>
          </p:cNvSpPr>
          <p:nvPr/>
        </p:nvSpPr>
        <p:spPr>
          <a:xfrm>
            <a:off x="8610600" y="6356350"/>
            <a:ext cx="2743200" cy="365125"/>
          </a:xfrm>
          <a:prstGeom prst="rect">
            <a:avLst/>
          </a:prstGeom>
        </p:spPr>
        <p:txBody>
          <a:bodyPr/>
          <a:lstStyle>
            <a:defPPr>
              <a:defRPr lang="en-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7C6FD75-0285-F041-B3DF-8E1B1E72BF17}" type="slidenum">
              <a:rPr lang="en-PT" sz="1200" smtClean="0">
                <a:solidFill>
                  <a:schemeClr val="bg1"/>
                </a:solidFill>
              </a:rPr>
              <a:pPr algn="r"/>
              <a:t>16</a:t>
            </a:fld>
            <a:endParaRPr lang="en-PT" dirty="0">
              <a:solidFill>
                <a:schemeClr val="bg1"/>
              </a:solidFill>
            </a:endParaRPr>
          </a:p>
        </p:txBody>
      </p:sp>
    </p:spTree>
    <p:extLst>
      <p:ext uri="{BB962C8B-B14F-4D97-AF65-F5344CB8AC3E}">
        <p14:creationId xmlns:p14="http://schemas.microsoft.com/office/powerpoint/2010/main" val="8922711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809470" y="1792942"/>
            <a:ext cx="10537980" cy="2074724"/>
          </a:xfrm>
        </p:spPr>
        <p:txBody>
          <a:bodyPr/>
          <a:lstStyle/>
          <a:p>
            <a:r>
              <a:rPr lang="en-US" dirty="0">
                <a:solidFill>
                  <a:schemeClr val="tx1"/>
                </a:solidFill>
              </a:rPr>
              <a:t>Companies Interested in Becoming a NNS Supplier Should Complete a Prospective Supplier Form Located on the Newport News Shipbuilding Suppliers Website:</a:t>
            </a:r>
          </a:p>
          <a:p>
            <a:endParaRPr lang="en-US" sz="1100" dirty="0" smtClean="0">
              <a:solidFill>
                <a:schemeClr val="tx1"/>
              </a:solidFill>
            </a:endParaRPr>
          </a:p>
          <a:p>
            <a:pPr marL="342900" indent="-342900">
              <a:buFont typeface="Arial" panose="020B0604020202020204" pitchFamily="34" charset="0"/>
              <a:buChar char="•"/>
            </a:pPr>
            <a:r>
              <a:rPr lang="en-US" dirty="0">
                <a:hlinkClick r:id="rId2"/>
              </a:rPr>
              <a:t>https://supplier.huntingtoningalls.com/sourcing/index.html</a:t>
            </a:r>
            <a:endParaRPr lang="en-US" dirty="0"/>
          </a:p>
          <a:p>
            <a:r>
              <a:rPr lang="en-US" dirty="0">
                <a:solidFill>
                  <a:schemeClr val="tx1"/>
                </a:solidFill>
              </a:rPr>
              <a:t> </a:t>
            </a:r>
          </a:p>
          <a:p>
            <a:endParaRPr lang="en-US" dirty="0"/>
          </a:p>
        </p:txBody>
      </p:sp>
      <p:sp>
        <p:nvSpPr>
          <p:cNvPr id="4" name="Title 3"/>
          <p:cNvSpPr>
            <a:spLocks noGrp="1"/>
          </p:cNvSpPr>
          <p:nvPr>
            <p:ph type="title"/>
          </p:nvPr>
        </p:nvSpPr>
        <p:spPr/>
        <p:txBody>
          <a:bodyPr/>
          <a:lstStyle/>
          <a:p>
            <a:r>
              <a:rPr lang="en-US" sz="3200" dirty="0"/>
              <a:t>Prospective Supplier Program</a:t>
            </a:r>
          </a:p>
        </p:txBody>
      </p:sp>
      <p:sp>
        <p:nvSpPr>
          <p:cNvPr id="7" name="Slide Number Placeholder 5">
            <a:extLst>
              <a:ext uri="{FF2B5EF4-FFF2-40B4-BE49-F238E27FC236}">
                <a16:creationId xmlns:a16="http://schemas.microsoft.com/office/drawing/2014/main" id="{002EAA2D-0A35-A349-BCB9-EC81907B89B2}"/>
              </a:ext>
            </a:extLst>
          </p:cNvPr>
          <p:cNvSpPr>
            <a:spLocks noGrp="1"/>
          </p:cNvSpPr>
          <p:nvPr>
            <p:ph type="sldNum" sz="quarter" idx="12"/>
          </p:nvPr>
        </p:nvSpPr>
        <p:spPr>
          <a:xfrm>
            <a:off x="8610600" y="6356350"/>
            <a:ext cx="2743200" cy="365125"/>
          </a:xfrm>
        </p:spPr>
        <p:txBody>
          <a:bodyPr/>
          <a:lstStyle/>
          <a:p>
            <a:fld id="{E7C6FD75-0285-F041-B3DF-8E1B1E72BF17}" type="slidenum">
              <a:rPr lang="en-PT" smtClean="0"/>
              <a:t>17</a:t>
            </a:fld>
            <a:endParaRPr lang="en-PT" dirty="0"/>
          </a:p>
        </p:txBody>
      </p:sp>
      <p:pic>
        <p:nvPicPr>
          <p:cNvPr id="8" name="Picture 7"/>
          <p:cNvPicPr>
            <a:picLocks noChangeAspect="1"/>
          </p:cNvPicPr>
          <p:nvPr/>
        </p:nvPicPr>
        <p:blipFill>
          <a:blip r:embed="rId3"/>
          <a:stretch>
            <a:fillRect/>
          </a:stretch>
        </p:blipFill>
        <p:spPr>
          <a:xfrm>
            <a:off x="894854" y="3936791"/>
            <a:ext cx="10367212" cy="2243522"/>
          </a:xfrm>
          <a:prstGeom prst="rect">
            <a:avLst/>
          </a:prstGeom>
        </p:spPr>
      </p:pic>
    </p:spTree>
    <p:extLst>
      <p:ext uri="{BB962C8B-B14F-4D97-AF65-F5344CB8AC3E}">
        <p14:creationId xmlns:p14="http://schemas.microsoft.com/office/powerpoint/2010/main" val="19126737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12159"/>
            <a:ext cx="10515600" cy="814945"/>
          </a:xfrm>
        </p:spPr>
        <p:txBody>
          <a:bodyPr/>
          <a:lstStyle/>
          <a:p>
            <a:r>
              <a:rPr lang="en-US" sz="3200" dirty="0">
                <a:solidFill>
                  <a:srgbClr val="003B4D"/>
                </a:solidFill>
              </a:rPr>
              <a:t>NNS Webpage Navigation</a:t>
            </a:r>
          </a:p>
        </p:txBody>
      </p:sp>
      <p:sp>
        <p:nvSpPr>
          <p:cNvPr id="6" name="Slide Number Placeholder 5">
            <a:extLst>
              <a:ext uri="{FF2B5EF4-FFF2-40B4-BE49-F238E27FC236}">
                <a16:creationId xmlns:a16="http://schemas.microsoft.com/office/drawing/2014/main" id="{002EAA2D-0A35-A349-BCB9-EC81907B89B2}"/>
              </a:ext>
            </a:extLst>
          </p:cNvPr>
          <p:cNvSpPr>
            <a:spLocks noGrp="1"/>
          </p:cNvSpPr>
          <p:nvPr>
            <p:ph type="sldNum" sz="quarter" idx="12"/>
          </p:nvPr>
        </p:nvSpPr>
        <p:spPr/>
        <p:txBody>
          <a:bodyPr/>
          <a:lstStyle/>
          <a:p>
            <a:fld id="{E7C6FD75-0285-F041-B3DF-8E1B1E72BF17}" type="slidenum">
              <a:rPr lang="en-PT" smtClean="0"/>
              <a:t>18</a:t>
            </a:fld>
            <a:endParaRPr lang="en-PT" dirty="0"/>
          </a:p>
        </p:txBody>
      </p:sp>
      <p:sp>
        <p:nvSpPr>
          <p:cNvPr id="2" name="Text Placeholder 1"/>
          <p:cNvSpPr>
            <a:spLocks noGrp="1"/>
          </p:cNvSpPr>
          <p:nvPr>
            <p:ph type="body" sz="quarter" idx="13"/>
          </p:nvPr>
        </p:nvSpPr>
        <p:spPr/>
        <p:txBody>
          <a:bodyPr/>
          <a:lstStyle/>
          <a:p>
            <a:pPr algn="ctr"/>
            <a:r>
              <a:rPr lang="en-US" dirty="0" smtClean="0"/>
              <a:t>https://nns.huntingtoningalls.com</a:t>
            </a:r>
            <a:endParaRPr lang="en-US" dirty="0"/>
          </a:p>
          <a:p>
            <a:pPr algn="ctr"/>
            <a:endParaRPr lang="en-US" dirty="0"/>
          </a:p>
        </p:txBody>
      </p:sp>
      <p:pic>
        <p:nvPicPr>
          <p:cNvPr id="9" name="Picture 8"/>
          <p:cNvPicPr>
            <a:picLocks noChangeAspect="1"/>
          </p:cNvPicPr>
          <p:nvPr/>
        </p:nvPicPr>
        <p:blipFill>
          <a:blip r:embed="rId2"/>
          <a:stretch>
            <a:fillRect/>
          </a:stretch>
        </p:blipFill>
        <p:spPr>
          <a:xfrm>
            <a:off x="457200" y="1028614"/>
            <a:ext cx="10760242" cy="4523624"/>
          </a:xfrm>
          <a:prstGeom prst="rect">
            <a:avLst/>
          </a:prstGeom>
        </p:spPr>
      </p:pic>
      <p:pic>
        <p:nvPicPr>
          <p:cNvPr id="10" name="Picture 9"/>
          <p:cNvPicPr>
            <a:picLocks noChangeAspect="1"/>
          </p:cNvPicPr>
          <p:nvPr/>
        </p:nvPicPr>
        <p:blipFill>
          <a:blip r:embed="rId3"/>
          <a:stretch>
            <a:fillRect/>
          </a:stretch>
        </p:blipFill>
        <p:spPr>
          <a:xfrm>
            <a:off x="8579069" y="1027104"/>
            <a:ext cx="804742" cy="475529"/>
          </a:xfrm>
          <a:prstGeom prst="rect">
            <a:avLst/>
          </a:prstGeom>
        </p:spPr>
      </p:pic>
    </p:spTree>
    <p:extLst>
      <p:ext uri="{BB962C8B-B14F-4D97-AF65-F5344CB8AC3E}">
        <p14:creationId xmlns:p14="http://schemas.microsoft.com/office/powerpoint/2010/main" val="8114397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212159"/>
            <a:ext cx="10515600" cy="814945"/>
          </a:xfrm>
        </p:spPr>
        <p:txBody>
          <a:bodyPr/>
          <a:lstStyle/>
          <a:p>
            <a:r>
              <a:rPr lang="en-US" sz="3200" dirty="0">
                <a:solidFill>
                  <a:srgbClr val="003B4D"/>
                </a:solidFill>
              </a:rPr>
              <a:t>NNS Suppliers Webpage Navigation</a:t>
            </a:r>
          </a:p>
        </p:txBody>
      </p:sp>
      <p:sp>
        <p:nvSpPr>
          <p:cNvPr id="6" name="Slide Number Placeholder 5">
            <a:extLst>
              <a:ext uri="{FF2B5EF4-FFF2-40B4-BE49-F238E27FC236}">
                <a16:creationId xmlns:a16="http://schemas.microsoft.com/office/drawing/2014/main" id="{002EAA2D-0A35-A349-BCB9-EC81907B89B2}"/>
              </a:ext>
            </a:extLst>
          </p:cNvPr>
          <p:cNvSpPr>
            <a:spLocks noGrp="1"/>
          </p:cNvSpPr>
          <p:nvPr>
            <p:ph type="sldNum" sz="quarter" idx="12"/>
          </p:nvPr>
        </p:nvSpPr>
        <p:spPr/>
        <p:txBody>
          <a:bodyPr/>
          <a:lstStyle/>
          <a:p>
            <a:fld id="{E7C6FD75-0285-F041-B3DF-8E1B1E72BF17}" type="slidenum">
              <a:rPr lang="en-PT" smtClean="0"/>
              <a:t>19</a:t>
            </a:fld>
            <a:endParaRPr lang="en-PT" dirty="0"/>
          </a:p>
        </p:txBody>
      </p:sp>
      <p:sp>
        <p:nvSpPr>
          <p:cNvPr id="2" name="Text Placeholder 1"/>
          <p:cNvSpPr>
            <a:spLocks noGrp="1"/>
          </p:cNvSpPr>
          <p:nvPr>
            <p:ph type="body" sz="quarter" idx="13"/>
          </p:nvPr>
        </p:nvSpPr>
        <p:spPr/>
        <p:txBody>
          <a:bodyPr/>
          <a:lstStyle/>
          <a:p>
            <a:pPr algn="ctr"/>
            <a:r>
              <a:rPr lang="en-US" dirty="0" smtClean="0"/>
              <a:t>https://supplier.huntingtoningalls.com</a:t>
            </a:r>
            <a:endParaRPr lang="en-US" dirty="0"/>
          </a:p>
          <a:p>
            <a:pPr algn="ctr"/>
            <a:endParaRPr lang="en-US" dirty="0"/>
          </a:p>
        </p:txBody>
      </p:sp>
      <p:pic>
        <p:nvPicPr>
          <p:cNvPr id="3" name="Picture 2"/>
          <p:cNvPicPr>
            <a:picLocks noChangeAspect="1"/>
          </p:cNvPicPr>
          <p:nvPr/>
        </p:nvPicPr>
        <p:blipFill>
          <a:blip r:embed="rId2"/>
          <a:stretch>
            <a:fillRect/>
          </a:stretch>
        </p:blipFill>
        <p:spPr>
          <a:xfrm>
            <a:off x="2580904" y="1020333"/>
            <a:ext cx="6268192" cy="4580367"/>
          </a:xfrm>
          <a:prstGeom prst="rect">
            <a:avLst/>
          </a:prstGeom>
        </p:spPr>
      </p:pic>
      <p:pic>
        <p:nvPicPr>
          <p:cNvPr id="13" name="Picture 12"/>
          <p:cNvPicPr>
            <a:picLocks noChangeAspect="1"/>
          </p:cNvPicPr>
          <p:nvPr/>
        </p:nvPicPr>
        <p:blipFill>
          <a:blip r:embed="rId3"/>
          <a:stretch>
            <a:fillRect/>
          </a:stretch>
        </p:blipFill>
        <p:spPr>
          <a:xfrm>
            <a:off x="3750413" y="1392616"/>
            <a:ext cx="988403" cy="442662"/>
          </a:xfrm>
          <a:prstGeom prst="rect">
            <a:avLst/>
          </a:prstGeom>
        </p:spPr>
      </p:pic>
      <p:pic>
        <p:nvPicPr>
          <p:cNvPr id="14" name="Picture 13"/>
          <p:cNvPicPr>
            <a:picLocks noChangeAspect="1"/>
          </p:cNvPicPr>
          <p:nvPr/>
        </p:nvPicPr>
        <p:blipFill>
          <a:blip r:embed="rId4"/>
          <a:stretch>
            <a:fillRect/>
          </a:stretch>
        </p:blipFill>
        <p:spPr>
          <a:xfrm>
            <a:off x="2746957" y="2597893"/>
            <a:ext cx="855037" cy="293587"/>
          </a:xfrm>
          <a:prstGeom prst="rect">
            <a:avLst/>
          </a:prstGeom>
        </p:spPr>
      </p:pic>
    </p:spTree>
    <p:extLst>
      <p:ext uri="{BB962C8B-B14F-4D97-AF65-F5344CB8AC3E}">
        <p14:creationId xmlns:p14="http://schemas.microsoft.com/office/powerpoint/2010/main" val="7804746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809470" y="1792942"/>
            <a:ext cx="10537980" cy="2074724"/>
          </a:xfrm>
        </p:spPr>
        <p:txBody>
          <a:bodyPr/>
          <a:lstStyle/>
          <a:p>
            <a:r>
              <a:rPr lang="en-US" dirty="0">
                <a:solidFill>
                  <a:schemeClr val="tx1"/>
                </a:solidFill>
              </a:rPr>
              <a:t>Newport News Shipbuilding is the sole designer, builder, and </a:t>
            </a:r>
            <a:r>
              <a:rPr lang="en-US" dirty="0" err="1">
                <a:solidFill>
                  <a:schemeClr val="tx1"/>
                </a:solidFill>
              </a:rPr>
              <a:t>refueler</a:t>
            </a:r>
            <a:r>
              <a:rPr lang="en-US" dirty="0">
                <a:solidFill>
                  <a:schemeClr val="tx1"/>
                </a:solidFill>
              </a:rPr>
              <a:t> of U.S. Navy Aircraft Carriers and one of two providers of U.S. Navy Submarines. NNS designs, builds, maintains, and inactivates the most advanced ships in the world using its expertise in nuclear propulsion, naval design, and manufacturing. NNS is also the largest industrial employer in Virginia, with approximately 25,000 employees. </a:t>
            </a:r>
          </a:p>
          <a:p>
            <a:endParaRPr lang="en-US" dirty="0"/>
          </a:p>
        </p:txBody>
      </p:sp>
      <p:sp>
        <p:nvSpPr>
          <p:cNvPr id="4" name="Title 3"/>
          <p:cNvSpPr>
            <a:spLocks noGrp="1"/>
          </p:cNvSpPr>
          <p:nvPr>
            <p:ph type="title"/>
          </p:nvPr>
        </p:nvSpPr>
        <p:spPr/>
        <p:txBody>
          <a:bodyPr/>
          <a:lstStyle/>
          <a:p>
            <a:r>
              <a:rPr lang="en-US" sz="3200" dirty="0"/>
              <a:t>Newport News Shipbuilding</a:t>
            </a:r>
          </a:p>
        </p:txBody>
      </p:sp>
      <p:pic>
        <p:nvPicPr>
          <p:cNvPr id="6" name="Picture 2"/>
          <p:cNvPicPr>
            <a:picLocks noChangeAspect="1"/>
          </p:cNvPicPr>
          <p:nvPr/>
        </p:nvPicPr>
        <p:blipFill rotWithShape="1">
          <a:blip r:embed="rId2"/>
          <a:srcRect l="-399" t="27962" b="24050"/>
          <a:stretch/>
        </p:blipFill>
        <p:spPr>
          <a:xfrm>
            <a:off x="2237488" y="4417088"/>
            <a:ext cx="7681943" cy="2071348"/>
          </a:xfrm>
          <a:prstGeom prst="rect">
            <a:avLst/>
          </a:prstGeom>
        </p:spPr>
      </p:pic>
      <p:sp>
        <p:nvSpPr>
          <p:cNvPr id="7" name="Slide Number Placeholder 5">
            <a:extLst>
              <a:ext uri="{FF2B5EF4-FFF2-40B4-BE49-F238E27FC236}">
                <a16:creationId xmlns:a16="http://schemas.microsoft.com/office/drawing/2014/main" id="{002EAA2D-0A35-A349-BCB9-EC81907B89B2}"/>
              </a:ext>
            </a:extLst>
          </p:cNvPr>
          <p:cNvSpPr>
            <a:spLocks noGrp="1"/>
          </p:cNvSpPr>
          <p:nvPr>
            <p:ph type="sldNum" sz="quarter" idx="12"/>
          </p:nvPr>
        </p:nvSpPr>
        <p:spPr>
          <a:xfrm>
            <a:off x="8610600" y="6356350"/>
            <a:ext cx="2743200" cy="365125"/>
          </a:xfrm>
        </p:spPr>
        <p:txBody>
          <a:bodyPr/>
          <a:lstStyle/>
          <a:p>
            <a:fld id="{E7C6FD75-0285-F041-B3DF-8E1B1E72BF17}" type="slidenum">
              <a:rPr lang="en-PT" smtClean="0"/>
              <a:t>2</a:t>
            </a:fld>
            <a:endParaRPr lang="en-PT" dirty="0"/>
          </a:p>
        </p:txBody>
      </p:sp>
    </p:spTree>
    <p:extLst>
      <p:ext uri="{BB962C8B-B14F-4D97-AF65-F5344CB8AC3E}">
        <p14:creationId xmlns:p14="http://schemas.microsoft.com/office/powerpoint/2010/main" val="10751988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212159"/>
            <a:ext cx="10515600" cy="814945"/>
          </a:xfrm>
        </p:spPr>
        <p:txBody>
          <a:bodyPr/>
          <a:lstStyle/>
          <a:p>
            <a:r>
              <a:rPr lang="en-US" sz="3200" dirty="0">
                <a:solidFill>
                  <a:srgbClr val="003B4D"/>
                </a:solidFill>
              </a:rPr>
              <a:t>Prospective Suppliers Webpage</a:t>
            </a:r>
          </a:p>
        </p:txBody>
      </p:sp>
      <p:sp>
        <p:nvSpPr>
          <p:cNvPr id="6" name="Slide Number Placeholder 5">
            <a:extLst>
              <a:ext uri="{FF2B5EF4-FFF2-40B4-BE49-F238E27FC236}">
                <a16:creationId xmlns:a16="http://schemas.microsoft.com/office/drawing/2014/main" id="{002EAA2D-0A35-A349-BCB9-EC81907B89B2}"/>
              </a:ext>
            </a:extLst>
          </p:cNvPr>
          <p:cNvSpPr>
            <a:spLocks noGrp="1"/>
          </p:cNvSpPr>
          <p:nvPr>
            <p:ph type="sldNum" sz="quarter" idx="12"/>
          </p:nvPr>
        </p:nvSpPr>
        <p:spPr/>
        <p:txBody>
          <a:bodyPr/>
          <a:lstStyle/>
          <a:p>
            <a:fld id="{E7C6FD75-0285-F041-B3DF-8E1B1E72BF17}" type="slidenum">
              <a:rPr lang="en-PT" smtClean="0"/>
              <a:t>20</a:t>
            </a:fld>
            <a:endParaRPr lang="en-PT" dirty="0"/>
          </a:p>
        </p:txBody>
      </p:sp>
      <p:sp>
        <p:nvSpPr>
          <p:cNvPr id="2" name="Text Placeholder 1"/>
          <p:cNvSpPr>
            <a:spLocks noGrp="1"/>
          </p:cNvSpPr>
          <p:nvPr>
            <p:ph type="body" sz="quarter" idx="13"/>
          </p:nvPr>
        </p:nvSpPr>
        <p:spPr/>
        <p:txBody>
          <a:bodyPr/>
          <a:lstStyle/>
          <a:p>
            <a:pPr algn="ctr"/>
            <a:r>
              <a:rPr lang="en-US" dirty="0"/>
              <a:t>https://</a:t>
            </a:r>
            <a:r>
              <a:rPr lang="en-US" dirty="0" smtClean="0"/>
              <a:t>supplier.huntingtoningalls.com/sourcing/become-a-supplier/</a:t>
            </a:r>
            <a:endParaRPr lang="en-US" dirty="0"/>
          </a:p>
        </p:txBody>
      </p:sp>
      <p:pic>
        <p:nvPicPr>
          <p:cNvPr id="4" name="Picture 3"/>
          <p:cNvPicPr>
            <a:picLocks noChangeAspect="1"/>
          </p:cNvPicPr>
          <p:nvPr/>
        </p:nvPicPr>
        <p:blipFill>
          <a:blip r:embed="rId2"/>
          <a:stretch>
            <a:fillRect/>
          </a:stretch>
        </p:blipFill>
        <p:spPr>
          <a:xfrm>
            <a:off x="2848152" y="1027104"/>
            <a:ext cx="6322657" cy="4675682"/>
          </a:xfrm>
          <a:prstGeom prst="rect">
            <a:avLst/>
          </a:prstGeom>
        </p:spPr>
      </p:pic>
      <p:pic>
        <p:nvPicPr>
          <p:cNvPr id="10" name="Picture 9"/>
          <p:cNvPicPr>
            <a:picLocks noChangeAspect="1"/>
          </p:cNvPicPr>
          <p:nvPr/>
        </p:nvPicPr>
        <p:blipFill>
          <a:blip r:embed="rId3"/>
          <a:stretch>
            <a:fillRect/>
          </a:stretch>
        </p:blipFill>
        <p:spPr>
          <a:xfrm>
            <a:off x="7895433" y="4283312"/>
            <a:ext cx="908756" cy="345227"/>
          </a:xfrm>
          <a:prstGeom prst="rect">
            <a:avLst/>
          </a:prstGeom>
        </p:spPr>
      </p:pic>
    </p:spTree>
    <p:extLst>
      <p:ext uri="{BB962C8B-B14F-4D97-AF65-F5344CB8AC3E}">
        <p14:creationId xmlns:p14="http://schemas.microsoft.com/office/powerpoint/2010/main" val="42027764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212159"/>
            <a:ext cx="10515600" cy="814945"/>
          </a:xfrm>
        </p:spPr>
        <p:txBody>
          <a:bodyPr/>
          <a:lstStyle/>
          <a:p>
            <a:r>
              <a:rPr lang="en-US" sz="3200" dirty="0">
                <a:solidFill>
                  <a:srgbClr val="003B4D"/>
                </a:solidFill>
              </a:rPr>
              <a:t>Fill Out Prospective Supplier Form</a:t>
            </a:r>
          </a:p>
        </p:txBody>
      </p:sp>
      <p:sp>
        <p:nvSpPr>
          <p:cNvPr id="6" name="Slide Number Placeholder 5">
            <a:extLst>
              <a:ext uri="{FF2B5EF4-FFF2-40B4-BE49-F238E27FC236}">
                <a16:creationId xmlns:a16="http://schemas.microsoft.com/office/drawing/2014/main" id="{002EAA2D-0A35-A349-BCB9-EC81907B89B2}"/>
              </a:ext>
            </a:extLst>
          </p:cNvPr>
          <p:cNvSpPr>
            <a:spLocks noGrp="1"/>
          </p:cNvSpPr>
          <p:nvPr>
            <p:ph type="sldNum" sz="quarter" idx="12"/>
          </p:nvPr>
        </p:nvSpPr>
        <p:spPr/>
        <p:txBody>
          <a:bodyPr/>
          <a:lstStyle/>
          <a:p>
            <a:fld id="{E7C6FD75-0285-F041-B3DF-8E1B1E72BF17}" type="slidenum">
              <a:rPr lang="en-PT" smtClean="0"/>
              <a:t>21</a:t>
            </a:fld>
            <a:endParaRPr lang="en-PT" dirty="0"/>
          </a:p>
        </p:txBody>
      </p:sp>
      <p:sp>
        <p:nvSpPr>
          <p:cNvPr id="2" name="Text Placeholder 1"/>
          <p:cNvSpPr>
            <a:spLocks noGrp="1"/>
          </p:cNvSpPr>
          <p:nvPr>
            <p:ph type="body" sz="quarter" idx="13"/>
          </p:nvPr>
        </p:nvSpPr>
        <p:spPr/>
        <p:txBody>
          <a:bodyPr/>
          <a:lstStyle/>
          <a:p>
            <a:pPr algn="ctr"/>
            <a:r>
              <a:rPr lang="en-US" dirty="0" smtClean="0"/>
              <a:t>Include Marketing Materials – Line Card, Capabilities Sheet, Competency Statement</a:t>
            </a:r>
            <a:endParaRPr lang="en-US" dirty="0"/>
          </a:p>
        </p:txBody>
      </p:sp>
      <p:pic>
        <p:nvPicPr>
          <p:cNvPr id="8" name="Picture 7"/>
          <p:cNvPicPr>
            <a:picLocks noChangeAspect="1"/>
          </p:cNvPicPr>
          <p:nvPr/>
        </p:nvPicPr>
        <p:blipFill>
          <a:blip r:embed="rId2"/>
          <a:stretch>
            <a:fillRect/>
          </a:stretch>
        </p:blipFill>
        <p:spPr>
          <a:xfrm>
            <a:off x="457201" y="910291"/>
            <a:ext cx="3415762" cy="4665712"/>
          </a:xfrm>
          <a:prstGeom prst="rect">
            <a:avLst/>
          </a:prstGeom>
        </p:spPr>
      </p:pic>
      <p:pic>
        <p:nvPicPr>
          <p:cNvPr id="9" name="Picture 8"/>
          <p:cNvPicPr>
            <a:picLocks noChangeAspect="1"/>
          </p:cNvPicPr>
          <p:nvPr/>
        </p:nvPicPr>
        <p:blipFill>
          <a:blip r:embed="rId3"/>
          <a:stretch>
            <a:fillRect/>
          </a:stretch>
        </p:blipFill>
        <p:spPr>
          <a:xfrm>
            <a:off x="1825832" y="1034099"/>
            <a:ext cx="3473364" cy="4711793"/>
          </a:xfrm>
          <a:prstGeom prst="rect">
            <a:avLst/>
          </a:prstGeom>
        </p:spPr>
      </p:pic>
      <p:sp>
        <p:nvSpPr>
          <p:cNvPr id="11" name="Content Placeholder 4"/>
          <p:cNvSpPr txBox="1">
            <a:spLocks/>
          </p:cNvSpPr>
          <p:nvPr/>
        </p:nvSpPr>
        <p:spPr>
          <a:xfrm>
            <a:off x="5299196" y="925291"/>
            <a:ext cx="4629458" cy="41127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 b="1" dirty="0"/>
              <a:t>The Information Includes:</a:t>
            </a:r>
          </a:p>
          <a:p>
            <a:pPr marL="800100" lvl="1" indent="-342900">
              <a:spcBef>
                <a:spcPts val="1000"/>
              </a:spcBef>
              <a:buFont typeface="+mj-lt"/>
              <a:buAutoNum type="arabicPeriod"/>
            </a:pPr>
            <a:r>
              <a:rPr lang="en-US" sz="1300" dirty="0"/>
              <a:t>Contact Information</a:t>
            </a:r>
          </a:p>
          <a:p>
            <a:pPr marL="800100" lvl="1" indent="-342900">
              <a:spcBef>
                <a:spcPts val="1000"/>
              </a:spcBef>
              <a:buFont typeface="+mj-lt"/>
              <a:buAutoNum type="arabicPeriod"/>
            </a:pPr>
            <a:r>
              <a:rPr lang="en-US" sz="1300" dirty="0"/>
              <a:t>Business Identification</a:t>
            </a:r>
          </a:p>
          <a:p>
            <a:pPr marL="800100" lvl="1" indent="-342900">
              <a:spcBef>
                <a:spcPts val="1000"/>
              </a:spcBef>
              <a:buFont typeface="+mj-lt"/>
              <a:buAutoNum type="arabicPeriod"/>
            </a:pPr>
            <a:r>
              <a:rPr lang="en-US" sz="1300" dirty="0"/>
              <a:t>NNS POC</a:t>
            </a:r>
          </a:p>
          <a:p>
            <a:pPr marL="800100" lvl="1" indent="-342900">
              <a:spcBef>
                <a:spcPts val="1000"/>
              </a:spcBef>
              <a:buFont typeface="+mj-lt"/>
              <a:buAutoNum type="arabicPeriod"/>
            </a:pPr>
            <a:r>
              <a:rPr lang="en-US" sz="1300" dirty="0"/>
              <a:t>Business Type</a:t>
            </a:r>
          </a:p>
          <a:p>
            <a:pPr marL="800100" lvl="1" indent="-342900">
              <a:spcBef>
                <a:spcPts val="1000"/>
              </a:spcBef>
              <a:buFont typeface="+mj-lt"/>
              <a:buAutoNum type="arabicPeriod"/>
            </a:pPr>
            <a:r>
              <a:rPr lang="en-US" sz="1300" dirty="0"/>
              <a:t>North American Industry Classification </a:t>
            </a:r>
            <a:r>
              <a:rPr lang="en-US" sz="1300" dirty="0" smtClean="0"/>
              <a:t>System (NAICS</a:t>
            </a:r>
            <a:r>
              <a:rPr lang="en-US" sz="1300" dirty="0"/>
              <a:t>) Codes</a:t>
            </a:r>
          </a:p>
          <a:p>
            <a:pPr marL="800100" lvl="1" indent="-342900">
              <a:spcBef>
                <a:spcPts val="1000"/>
              </a:spcBef>
              <a:buFont typeface="+mj-lt"/>
              <a:buAutoNum type="arabicPeriod"/>
            </a:pPr>
            <a:r>
              <a:rPr lang="en-US" sz="1300" dirty="0"/>
              <a:t>Business Size</a:t>
            </a:r>
          </a:p>
          <a:p>
            <a:pPr marL="800100" lvl="1" indent="-342900">
              <a:spcBef>
                <a:spcPts val="1000"/>
              </a:spcBef>
              <a:buFont typeface="+mj-lt"/>
              <a:buAutoNum type="arabicPeriod"/>
            </a:pPr>
            <a:r>
              <a:rPr lang="en-US" sz="1300" dirty="0"/>
              <a:t>NNS Buying Office Alignment</a:t>
            </a:r>
          </a:p>
          <a:p>
            <a:pPr marL="800100" lvl="1" indent="-342900">
              <a:spcBef>
                <a:spcPts val="1000"/>
              </a:spcBef>
              <a:buFont typeface="+mj-lt"/>
              <a:buAutoNum type="arabicPeriod"/>
            </a:pPr>
            <a:r>
              <a:rPr lang="en-US" sz="1300" dirty="0"/>
              <a:t>HII Supplier Status</a:t>
            </a:r>
          </a:p>
          <a:p>
            <a:pPr marL="800100" lvl="1" indent="-342900">
              <a:spcBef>
                <a:spcPts val="1000"/>
              </a:spcBef>
              <a:buFont typeface="+mj-lt"/>
              <a:buAutoNum type="arabicPeriod"/>
            </a:pPr>
            <a:r>
              <a:rPr lang="en-US" sz="1300" dirty="0"/>
              <a:t>Company’s Products/Services</a:t>
            </a:r>
          </a:p>
          <a:p>
            <a:pPr marL="800100" lvl="1" indent="-342900">
              <a:spcBef>
                <a:spcPts val="1000"/>
              </a:spcBef>
              <a:buFont typeface="+mj-lt"/>
              <a:buAutoNum type="arabicPeriod"/>
            </a:pPr>
            <a:r>
              <a:rPr lang="en-US" sz="1300" dirty="0"/>
              <a:t>Defense Industry Company Status</a:t>
            </a:r>
          </a:p>
          <a:p>
            <a:pPr marL="800100" lvl="1" indent="-342900">
              <a:spcBef>
                <a:spcPts val="1000"/>
              </a:spcBef>
              <a:buFont typeface="+mj-lt"/>
              <a:buAutoNum type="arabicPeriod"/>
            </a:pPr>
            <a:r>
              <a:rPr lang="en-US" sz="1300" dirty="0"/>
              <a:t>Company’s Competitors</a:t>
            </a:r>
          </a:p>
          <a:p>
            <a:pPr marL="800100" lvl="1" indent="-342900">
              <a:spcBef>
                <a:spcPts val="1000"/>
              </a:spcBef>
              <a:buFont typeface="+mj-lt"/>
              <a:buAutoNum type="arabicPeriod"/>
            </a:pPr>
            <a:r>
              <a:rPr lang="en-US" sz="1300" dirty="0"/>
              <a:t>“Meet and Greet” </a:t>
            </a:r>
            <a:r>
              <a:rPr lang="en-US" sz="1300" dirty="0" smtClean="0"/>
              <a:t>Preference</a:t>
            </a:r>
            <a:endParaRPr lang="en-US" sz="1300" b="1" dirty="0"/>
          </a:p>
          <a:p>
            <a:pPr marL="0" indent="0">
              <a:buNone/>
            </a:pPr>
            <a:endParaRPr lang="en-US" sz="1600" b="1" dirty="0"/>
          </a:p>
        </p:txBody>
      </p:sp>
      <p:sp>
        <p:nvSpPr>
          <p:cNvPr id="12" name="Content Placeholder 4"/>
          <p:cNvSpPr txBox="1">
            <a:spLocks/>
          </p:cNvSpPr>
          <p:nvPr/>
        </p:nvSpPr>
        <p:spPr>
          <a:xfrm>
            <a:off x="5299196" y="5074017"/>
            <a:ext cx="3880021" cy="5266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solidFill>
                  <a:srgbClr val="003B4D"/>
                </a:solidFill>
              </a:rPr>
              <a:t>Email form to </a:t>
            </a:r>
            <a:r>
              <a:rPr lang="en-US" sz="1600" b="1" dirty="0" smtClean="0">
                <a:solidFill>
                  <a:srgbClr val="003B4D"/>
                </a:solidFill>
              </a:rPr>
              <a:t>NNSProspectiveSupplier@hii-nns.com</a:t>
            </a:r>
            <a:endParaRPr lang="en-US" sz="1600" b="1" dirty="0">
              <a:solidFill>
                <a:srgbClr val="003B4D"/>
              </a:solidFill>
            </a:endParaRPr>
          </a:p>
          <a:p>
            <a:pPr marL="0" indent="0">
              <a:buNone/>
            </a:pPr>
            <a:endParaRPr lang="en-US" sz="1600" b="1" dirty="0"/>
          </a:p>
        </p:txBody>
      </p:sp>
    </p:spTree>
    <p:extLst>
      <p:ext uri="{BB962C8B-B14F-4D97-AF65-F5344CB8AC3E}">
        <p14:creationId xmlns:p14="http://schemas.microsoft.com/office/powerpoint/2010/main" val="32233835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10515600" cy="870551"/>
          </a:xfrm>
        </p:spPr>
        <p:txBody>
          <a:bodyPr/>
          <a:lstStyle/>
          <a:p>
            <a:r>
              <a:rPr lang="en-US" sz="3200" dirty="0">
                <a:solidFill>
                  <a:srgbClr val="003B4D"/>
                </a:solidFill>
              </a:rPr>
              <a:t>Prospective Supplier Form Continued </a:t>
            </a:r>
          </a:p>
        </p:txBody>
      </p:sp>
      <p:sp>
        <p:nvSpPr>
          <p:cNvPr id="8" name="Slide Number Placeholder 5">
            <a:extLst>
              <a:ext uri="{FF2B5EF4-FFF2-40B4-BE49-F238E27FC236}">
                <a16:creationId xmlns:a16="http://schemas.microsoft.com/office/drawing/2014/main" id="{002EAA2D-0A35-A349-BCB9-EC81907B89B2}"/>
              </a:ext>
            </a:extLst>
          </p:cNvPr>
          <p:cNvSpPr>
            <a:spLocks noGrp="1"/>
          </p:cNvSpPr>
          <p:nvPr>
            <p:ph type="sldNum" sz="quarter" idx="12"/>
          </p:nvPr>
        </p:nvSpPr>
        <p:spPr/>
        <p:txBody>
          <a:bodyPr/>
          <a:lstStyle/>
          <a:p>
            <a:fld id="{E7C6FD75-0285-F041-B3DF-8E1B1E72BF17}" type="slidenum">
              <a:rPr lang="en-PT" smtClean="0"/>
              <a:t>22</a:t>
            </a:fld>
            <a:endParaRPr lang="en-PT" dirty="0"/>
          </a:p>
        </p:txBody>
      </p:sp>
      <p:sp>
        <p:nvSpPr>
          <p:cNvPr id="6" name="Content Placeholder 4"/>
          <p:cNvSpPr txBox="1">
            <a:spLocks/>
          </p:cNvSpPr>
          <p:nvPr/>
        </p:nvSpPr>
        <p:spPr>
          <a:xfrm>
            <a:off x="751701" y="1235676"/>
            <a:ext cx="10443519" cy="46708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t>Joint Certification Program (JCP):  </a:t>
            </a:r>
            <a:r>
              <a:rPr lang="en-US" sz="1800" dirty="0"/>
              <a:t>A certification required by U.S. contractors that wish to obtain </a:t>
            </a:r>
            <a:r>
              <a:rPr lang="en-US" sz="1800" b="1" dirty="0"/>
              <a:t>access to unclassified technical data </a:t>
            </a:r>
            <a:r>
              <a:rPr lang="en-US" sz="1800" dirty="0"/>
              <a:t>disclosing military critical technology that is under the control of, or in the possession of the Department of Defense (DoD).  </a:t>
            </a:r>
          </a:p>
          <a:p>
            <a:pPr lvl="1">
              <a:buFont typeface="Courier New" panose="02070309020205020404" pitchFamily="49" charset="0"/>
              <a:buChar char="o"/>
            </a:pPr>
            <a:r>
              <a:rPr lang="en-US" sz="1800" dirty="0"/>
              <a:t>NNS Personnel can only exchange Unclassified Technical Data (UTD) with suppliers that have an active JCP. </a:t>
            </a:r>
          </a:p>
          <a:p>
            <a:pPr lvl="1">
              <a:buFont typeface="Courier New" panose="02070309020205020404" pitchFamily="49" charset="0"/>
              <a:buChar char="o"/>
            </a:pPr>
            <a:r>
              <a:rPr lang="en-US" sz="1800" dirty="0"/>
              <a:t>The JCP is managed by the Defense Logistics Agency (DLA). </a:t>
            </a:r>
          </a:p>
          <a:p>
            <a:pPr lvl="1">
              <a:buFont typeface="Courier New" panose="02070309020205020404" pitchFamily="49" charset="0"/>
              <a:buChar char="o"/>
            </a:pPr>
            <a:r>
              <a:rPr lang="en-US" sz="1800" dirty="0"/>
              <a:t>A JCP certification establishes the eligibility of a U.S. or Canadian contractor to receive UTD. </a:t>
            </a:r>
          </a:p>
          <a:p>
            <a:pPr lvl="1">
              <a:buFont typeface="Courier New" panose="02070309020205020404" pitchFamily="49" charset="0"/>
              <a:buChar char="o"/>
            </a:pPr>
            <a:r>
              <a:rPr lang="en-US" sz="1800" dirty="0"/>
              <a:t>For more information please refer to the following website: </a:t>
            </a:r>
            <a:r>
              <a:rPr lang="en-US" sz="1800" dirty="0">
                <a:hlinkClick r:id="rId2"/>
              </a:rPr>
              <a:t>https://www.dla.mil/HQ/LogisticsOperations/Services/JCP</a:t>
            </a:r>
            <a:r>
              <a:rPr lang="en-US" sz="1800" dirty="0" smtClean="0">
                <a:hlinkClick r:id="rId2"/>
              </a:rPr>
              <a:t>/</a:t>
            </a:r>
            <a:r>
              <a:rPr lang="en-US" sz="1800" dirty="0" smtClean="0"/>
              <a:t> </a:t>
            </a:r>
            <a:endParaRPr lang="en-US" sz="1800" dirty="0"/>
          </a:p>
          <a:p>
            <a:pPr marL="0" indent="0">
              <a:buNone/>
            </a:pPr>
            <a:endParaRPr lang="en-US" sz="1800" dirty="0"/>
          </a:p>
          <a:p>
            <a:r>
              <a:rPr lang="en-US" sz="1800" b="1" dirty="0"/>
              <a:t>System for Award Management (SAM): </a:t>
            </a:r>
            <a:r>
              <a:rPr lang="en-US" sz="1800" dirty="0"/>
              <a:t>Any government, business, grantee or organization (known as an “Entity” in SAM) wishing to do business with the federal government under a Federal Acquisition Regulation (FAR)-based contract is required to registered in SAM.  NNS highly encourages its suppliers and prospective suppliers to register in the SAM database. (</a:t>
            </a:r>
            <a:r>
              <a:rPr lang="en-US" sz="1800" dirty="0">
                <a:hlinkClick r:id="rId3"/>
              </a:rPr>
              <a:t>www.sam.gov</a:t>
            </a:r>
            <a:r>
              <a:rPr lang="en-US" sz="1800" dirty="0" smtClean="0"/>
              <a:t>) </a:t>
            </a:r>
            <a:endParaRPr lang="en-US" sz="1800" dirty="0"/>
          </a:p>
        </p:txBody>
      </p:sp>
    </p:spTree>
    <p:extLst>
      <p:ext uri="{BB962C8B-B14F-4D97-AF65-F5344CB8AC3E}">
        <p14:creationId xmlns:p14="http://schemas.microsoft.com/office/powerpoint/2010/main" val="34258682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10515600" cy="870551"/>
          </a:xfrm>
        </p:spPr>
        <p:txBody>
          <a:bodyPr/>
          <a:lstStyle/>
          <a:p>
            <a:r>
              <a:rPr lang="en-US" sz="3200" dirty="0">
                <a:solidFill>
                  <a:srgbClr val="003B4D"/>
                </a:solidFill>
              </a:rPr>
              <a:t>NNS Supplier Base Path</a:t>
            </a:r>
          </a:p>
        </p:txBody>
      </p:sp>
      <p:sp>
        <p:nvSpPr>
          <p:cNvPr id="8" name="Slide Number Placeholder 5">
            <a:extLst>
              <a:ext uri="{FF2B5EF4-FFF2-40B4-BE49-F238E27FC236}">
                <a16:creationId xmlns:a16="http://schemas.microsoft.com/office/drawing/2014/main" id="{002EAA2D-0A35-A349-BCB9-EC81907B89B2}"/>
              </a:ext>
            </a:extLst>
          </p:cNvPr>
          <p:cNvSpPr>
            <a:spLocks noGrp="1"/>
          </p:cNvSpPr>
          <p:nvPr>
            <p:ph type="sldNum" sz="quarter" idx="12"/>
          </p:nvPr>
        </p:nvSpPr>
        <p:spPr/>
        <p:txBody>
          <a:bodyPr/>
          <a:lstStyle/>
          <a:p>
            <a:fld id="{E7C6FD75-0285-F041-B3DF-8E1B1E72BF17}" type="slidenum">
              <a:rPr lang="en-PT" smtClean="0"/>
              <a:t>23</a:t>
            </a:fld>
            <a:endParaRPr lang="en-PT" dirty="0"/>
          </a:p>
        </p:txBody>
      </p:sp>
      <p:pic>
        <p:nvPicPr>
          <p:cNvPr id="5" name="Picture 4"/>
          <p:cNvPicPr>
            <a:picLocks noChangeAspect="1"/>
          </p:cNvPicPr>
          <p:nvPr/>
        </p:nvPicPr>
        <p:blipFill>
          <a:blip r:embed="rId2"/>
          <a:stretch>
            <a:fillRect/>
          </a:stretch>
        </p:blipFill>
        <p:spPr>
          <a:xfrm>
            <a:off x="2084073" y="1167130"/>
            <a:ext cx="8023854" cy="5554345"/>
          </a:xfrm>
          <a:prstGeom prst="rect">
            <a:avLst/>
          </a:prstGeom>
        </p:spPr>
      </p:pic>
    </p:spTree>
    <p:extLst>
      <p:ext uri="{BB962C8B-B14F-4D97-AF65-F5344CB8AC3E}">
        <p14:creationId xmlns:p14="http://schemas.microsoft.com/office/powerpoint/2010/main" val="11772073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0"/>
            <a:ext cx="12193057" cy="6858594"/>
          </a:xfrm>
          <a:prstGeom prst="rect">
            <a:avLst/>
          </a:prstGeom>
        </p:spPr>
      </p:pic>
      <p:pic>
        <p:nvPicPr>
          <p:cNvPr id="7" name="Picture 6"/>
          <p:cNvPicPr>
            <a:picLocks noChangeAspect="1"/>
          </p:cNvPicPr>
          <p:nvPr/>
        </p:nvPicPr>
        <p:blipFill>
          <a:blip r:embed="rId3"/>
          <a:stretch>
            <a:fillRect/>
          </a:stretch>
        </p:blipFill>
        <p:spPr>
          <a:xfrm>
            <a:off x="0" y="-594"/>
            <a:ext cx="12193057" cy="6858594"/>
          </a:xfrm>
          <a:prstGeom prst="rect">
            <a:avLst/>
          </a:prstGeom>
        </p:spPr>
      </p:pic>
      <p:sp>
        <p:nvSpPr>
          <p:cNvPr id="4" name="Title 3"/>
          <p:cNvSpPr>
            <a:spLocks noGrp="1"/>
          </p:cNvSpPr>
          <p:nvPr>
            <p:ph type="title"/>
          </p:nvPr>
        </p:nvSpPr>
        <p:spPr>
          <a:xfrm>
            <a:off x="838200" y="365125"/>
            <a:ext cx="10515600" cy="870551"/>
          </a:xfrm>
        </p:spPr>
        <p:txBody>
          <a:bodyPr/>
          <a:lstStyle/>
          <a:p>
            <a:r>
              <a:rPr lang="en-US" sz="3200" dirty="0">
                <a:solidFill>
                  <a:schemeClr val="bg1"/>
                </a:solidFill>
              </a:rPr>
              <a:t>NNS Supplier Base Process </a:t>
            </a:r>
          </a:p>
        </p:txBody>
      </p:sp>
      <p:sp>
        <p:nvSpPr>
          <p:cNvPr id="8" name="Slide Number Placeholder 5">
            <a:extLst>
              <a:ext uri="{FF2B5EF4-FFF2-40B4-BE49-F238E27FC236}">
                <a16:creationId xmlns:a16="http://schemas.microsoft.com/office/drawing/2014/main" id="{002EAA2D-0A35-A349-BCB9-EC81907B89B2}"/>
              </a:ext>
            </a:extLst>
          </p:cNvPr>
          <p:cNvSpPr>
            <a:spLocks noGrp="1"/>
          </p:cNvSpPr>
          <p:nvPr>
            <p:ph type="sldNum" sz="quarter" idx="12"/>
          </p:nvPr>
        </p:nvSpPr>
        <p:spPr/>
        <p:txBody>
          <a:bodyPr/>
          <a:lstStyle/>
          <a:p>
            <a:fld id="{E7C6FD75-0285-F041-B3DF-8E1B1E72BF17}" type="slidenum">
              <a:rPr lang="en-PT" smtClean="0">
                <a:solidFill>
                  <a:schemeClr val="bg1"/>
                </a:solidFill>
              </a:rPr>
              <a:t>24</a:t>
            </a:fld>
            <a:endParaRPr lang="en-PT" dirty="0">
              <a:solidFill>
                <a:schemeClr val="bg1"/>
              </a:solidFill>
            </a:endParaRPr>
          </a:p>
        </p:txBody>
      </p:sp>
      <p:sp>
        <p:nvSpPr>
          <p:cNvPr id="6" name="Content Placeholder 4"/>
          <p:cNvSpPr txBox="1">
            <a:spLocks/>
          </p:cNvSpPr>
          <p:nvPr/>
        </p:nvSpPr>
        <p:spPr>
          <a:xfrm>
            <a:off x="751701" y="1235675"/>
            <a:ext cx="8627077" cy="50539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solidFill>
                  <a:srgbClr val="FFC000"/>
                </a:solidFill>
              </a:rPr>
              <a:t>Home Plate (Batter’s Box) </a:t>
            </a:r>
          </a:p>
          <a:p>
            <a:r>
              <a:rPr lang="en-US" sz="1600" dirty="0">
                <a:solidFill>
                  <a:schemeClr val="bg1"/>
                </a:solidFill>
              </a:rPr>
              <a:t>Supplier Emails the Completed Prospective Supplier Form and Marketing Material to NNSProspectiveSupplier@hii-nns.com </a:t>
            </a:r>
          </a:p>
          <a:p>
            <a:r>
              <a:rPr lang="en-US" sz="1600" dirty="0">
                <a:solidFill>
                  <a:schemeClr val="bg1"/>
                </a:solidFill>
              </a:rPr>
              <a:t>NNS Stakeholders Review Supplier Information, Align it With Procurement Needs and Decide Whether to Pursue Supplier</a:t>
            </a:r>
          </a:p>
          <a:p>
            <a:r>
              <a:rPr lang="en-US" sz="1600" dirty="0">
                <a:solidFill>
                  <a:schemeClr val="bg1"/>
                </a:solidFill>
              </a:rPr>
              <a:t>If NNS Decides not to Pursue Supplier, Supplier Will be Notified via Email</a:t>
            </a:r>
          </a:p>
          <a:p>
            <a:r>
              <a:rPr lang="en-US" sz="1600" dirty="0">
                <a:solidFill>
                  <a:schemeClr val="bg1"/>
                </a:solidFill>
              </a:rPr>
              <a:t>If NNS Pursues Supplier, Then a Face-to-Face or Telephone “Meet and Greet” is </a:t>
            </a:r>
            <a:r>
              <a:rPr lang="en-US" sz="1600" dirty="0" smtClean="0">
                <a:solidFill>
                  <a:schemeClr val="bg1"/>
                </a:solidFill>
              </a:rPr>
              <a:t>Scheduled</a:t>
            </a:r>
            <a:endParaRPr lang="en-US" sz="1000" dirty="0">
              <a:solidFill>
                <a:schemeClr val="bg1"/>
              </a:solidFill>
            </a:endParaRPr>
          </a:p>
          <a:p>
            <a:pPr marL="0" indent="0">
              <a:buNone/>
            </a:pPr>
            <a:r>
              <a:rPr lang="en-US" sz="1600" b="1" dirty="0" smtClean="0">
                <a:solidFill>
                  <a:srgbClr val="FFC000"/>
                </a:solidFill>
              </a:rPr>
              <a:t>First Base</a:t>
            </a:r>
            <a:endParaRPr lang="en-US" sz="1600" b="1" dirty="0">
              <a:solidFill>
                <a:srgbClr val="FFC000"/>
              </a:solidFill>
            </a:endParaRPr>
          </a:p>
          <a:p>
            <a:r>
              <a:rPr lang="en-US" sz="1600" dirty="0">
                <a:solidFill>
                  <a:schemeClr val="bg1"/>
                </a:solidFill>
              </a:rPr>
              <a:t>The “Meet and Greet” is a 30 Minute Discussion Between the Supplier and NNS Stakeholders</a:t>
            </a:r>
          </a:p>
          <a:p>
            <a:r>
              <a:rPr lang="en-US" sz="1600" dirty="0">
                <a:solidFill>
                  <a:schemeClr val="bg1"/>
                </a:solidFill>
              </a:rPr>
              <a:t>Following the “Meet and Greet” NNS Stakeholders Decide Whether to Onboard the Supplier</a:t>
            </a:r>
          </a:p>
          <a:p>
            <a:r>
              <a:rPr lang="en-US" sz="1600" dirty="0">
                <a:solidFill>
                  <a:schemeClr val="bg1"/>
                </a:solidFill>
              </a:rPr>
              <a:t>If NNS Decides to not Onboard Supplier, the Supplier may be Considered for the </a:t>
            </a:r>
            <a:r>
              <a:rPr lang="en-US" sz="1600" dirty="0" err="1">
                <a:solidFill>
                  <a:schemeClr val="bg1"/>
                </a:solidFill>
              </a:rPr>
              <a:t>TryRFQ</a:t>
            </a:r>
            <a:r>
              <a:rPr lang="en-US" sz="1600" dirty="0">
                <a:solidFill>
                  <a:schemeClr val="bg1"/>
                </a:solidFill>
              </a:rPr>
              <a:t> Process. In Either Case, the Supplier will be Notified via Email. </a:t>
            </a:r>
          </a:p>
          <a:p>
            <a:r>
              <a:rPr lang="en-US" sz="1600" dirty="0">
                <a:solidFill>
                  <a:schemeClr val="bg1"/>
                </a:solidFill>
              </a:rPr>
              <a:t>If NNS Decides to Onboard Supplier, Supplier Receives an Email With Supplier Data and Supplier Quality Forms to Complete</a:t>
            </a:r>
          </a:p>
          <a:p>
            <a:r>
              <a:rPr lang="en-US" sz="1600" dirty="0">
                <a:solidFill>
                  <a:schemeClr val="bg1"/>
                </a:solidFill>
              </a:rPr>
              <a:t>Once Forms are Submitted and Accepted, a Supplier Number is Assigned</a:t>
            </a:r>
          </a:p>
          <a:p>
            <a:pPr marL="0" indent="0">
              <a:buNone/>
            </a:pPr>
            <a:endParaRPr lang="en-US" sz="1600" dirty="0"/>
          </a:p>
        </p:txBody>
      </p:sp>
    </p:spTree>
    <p:extLst>
      <p:ext uri="{BB962C8B-B14F-4D97-AF65-F5344CB8AC3E}">
        <p14:creationId xmlns:p14="http://schemas.microsoft.com/office/powerpoint/2010/main" val="11395380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212159"/>
            <a:ext cx="10515600" cy="814945"/>
          </a:xfrm>
        </p:spPr>
        <p:txBody>
          <a:bodyPr/>
          <a:lstStyle/>
          <a:p>
            <a:r>
              <a:rPr lang="en-US" sz="3200" dirty="0">
                <a:solidFill>
                  <a:srgbClr val="003B4D"/>
                </a:solidFill>
              </a:rPr>
              <a:t>On-Boarding New Suppliers – Supplier Data</a:t>
            </a:r>
          </a:p>
        </p:txBody>
      </p:sp>
      <p:sp>
        <p:nvSpPr>
          <p:cNvPr id="6" name="Slide Number Placeholder 5">
            <a:extLst>
              <a:ext uri="{FF2B5EF4-FFF2-40B4-BE49-F238E27FC236}">
                <a16:creationId xmlns:a16="http://schemas.microsoft.com/office/drawing/2014/main" id="{002EAA2D-0A35-A349-BCB9-EC81907B89B2}"/>
              </a:ext>
            </a:extLst>
          </p:cNvPr>
          <p:cNvSpPr>
            <a:spLocks noGrp="1"/>
          </p:cNvSpPr>
          <p:nvPr>
            <p:ph type="sldNum" sz="quarter" idx="12"/>
          </p:nvPr>
        </p:nvSpPr>
        <p:spPr/>
        <p:txBody>
          <a:bodyPr/>
          <a:lstStyle/>
          <a:p>
            <a:fld id="{E7C6FD75-0285-F041-B3DF-8E1B1E72BF17}" type="slidenum">
              <a:rPr lang="en-PT" smtClean="0"/>
              <a:t>25</a:t>
            </a:fld>
            <a:endParaRPr lang="en-PT" dirty="0"/>
          </a:p>
        </p:txBody>
      </p:sp>
      <p:sp>
        <p:nvSpPr>
          <p:cNvPr id="2" name="Text Placeholder 1"/>
          <p:cNvSpPr>
            <a:spLocks noGrp="1"/>
          </p:cNvSpPr>
          <p:nvPr>
            <p:ph type="body" sz="quarter" idx="13"/>
          </p:nvPr>
        </p:nvSpPr>
        <p:spPr/>
        <p:txBody>
          <a:bodyPr/>
          <a:lstStyle/>
          <a:p>
            <a:pPr algn="ctr"/>
            <a:r>
              <a:rPr lang="en-US" dirty="0" smtClean="0"/>
              <a:t>Supplier Data must be updated annually</a:t>
            </a:r>
            <a:endParaRPr lang="en-US" dirty="0"/>
          </a:p>
        </p:txBody>
      </p:sp>
      <p:sp>
        <p:nvSpPr>
          <p:cNvPr id="11" name="Content Placeholder 4"/>
          <p:cNvSpPr txBox="1">
            <a:spLocks/>
          </p:cNvSpPr>
          <p:nvPr/>
        </p:nvSpPr>
        <p:spPr>
          <a:xfrm>
            <a:off x="838200" y="1723768"/>
            <a:ext cx="4629458" cy="37838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400" b="1" dirty="0"/>
              <a:t>The Information Includes:</a:t>
            </a:r>
          </a:p>
          <a:p>
            <a:pPr marL="800100" lvl="1" indent="-342900">
              <a:lnSpc>
                <a:spcPct val="150000"/>
              </a:lnSpc>
              <a:buFont typeface="+mj-lt"/>
              <a:buAutoNum type="arabicPeriod"/>
            </a:pPr>
            <a:r>
              <a:rPr lang="en-US" sz="1400" dirty="0"/>
              <a:t>Company Name/Addresses</a:t>
            </a:r>
          </a:p>
          <a:p>
            <a:pPr marL="800100" lvl="1" indent="-342900">
              <a:lnSpc>
                <a:spcPct val="150000"/>
              </a:lnSpc>
              <a:buFont typeface="+mj-lt"/>
              <a:buAutoNum type="arabicPeriod"/>
            </a:pPr>
            <a:r>
              <a:rPr lang="en-US" sz="1400" dirty="0"/>
              <a:t>Cage Code</a:t>
            </a:r>
          </a:p>
          <a:p>
            <a:pPr marL="800100" lvl="1" indent="-342900">
              <a:lnSpc>
                <a:spcPct val="150000"/>
              </a:lnSpc>
              <a:buFont typeface="+mj-lt"/>
              <a:buAutoNum type="arabicPeriod"/>
            </a:pPr>
            <a:r>
              <a:rPr lang="en-US" sz="1400" dirty="0"/>
              <a:t>NAICS Codes</a:t>
            </a:r>
          </a:p>
          <a:p>
            <a:pPr marL="800100" lvl="1" indent="-342900">
              <a:lnSpc>
                <a:spcPct val="150000"/>
              </a:lnSpc>
              <a:buFont typeface="+mj-lt"/>
              <a:buAutoNum type="arabicPeriod"/>
            </a:pPr>
            <a:r>
              <a:rPr lang="en-US" sz="1400" dirty="0"/>
              <a:t>D-U-N-S Number</a:t>
            </a:r>
          </a:p>
          <a:p>
            <a:pPr marL="800100" lvl="1" indent="-342900">
              <a:lnSpc>
                <a:spcPct val="150000"/>
              </a:lnSpc>
              <a:buFont typeface="+mj-lt"/>
              <a:buAutoNum type="arabicPeriod"/>
            </a:pPr>
            <a:r>
              <a:rPr lang="en-US" sz="1400" dirty="0"/>
              <a:t>Tax ID Number</a:t>
            </a:r>
          </a:p>
          <a:p>
            <a:pPr marL="800100" lvl="1" indent="-342900">
              <a:lnSpc>
                <a:spcPct val="150000"/>
              </a:lnSpc>
              <a:buFont typeface="+mj-lt"/>
              <a:buAutoNum type="arabicPeriod"/>
            </a:pPr>
            <a:r>
              <a:rPr lang="en-US" sz="1400" dirty="0"/>
              <a:t>Banking information </a:t>
            </a:r>
          </a:p>
          <a:p>
            <a:pPr marL="800100" lvl="1" indent="-342900">
              <a:lnSpc>
                <a:spcPct val="150000"/>
              </a:lnSpc>
              <a:buFont typeface="+mj-lt"/>
              <a:buAutoNum type="arabicPeriod"/>
            </a:pPr>
            <a:r>
              <a:rPr lang="en-US" sz="1400" dirty="0"/>
              <a:t>Legal Entity Type</a:t>
            </a:r>
          </a:p>
          <a:p>
            <a:pPr marL="800100" lvl="1" indent="-342900">
              <a:lnSpc>
                <a:spcPct val="150000"/>
              </a:lnSpc>
              <a:buFont typeface="+mj-lt"/>
              <a:buAutoNum type="arabicPeriod"/>
            </a:pPr>
            <a:r>
              <a:rPr lang="en-US" sz="1400" dirty="0"/>
              <a:t>Business Type and Concern</a:t>
            </a:r>
          </a:p>
          <a:p>
            <a:pPr marL="800100" lvl="1" indent="-342900">
              <a:lnSpc>
                <a:spcPct val="150000"/>
              </a:lnSpc>
              <a:buFont typeface="+mj-lt"/>
              <a:buAutoNum type="arabicPeriod"/>
            </a:pPr>
            <a:r>
              <a:rPr lang="en-US" sz="1400" dirty="0"/>
              <a:t>Certifications</a:t>
            </a:r>
          </a:p>
          <a:p>
            <a:pPr marL="0" indent="0">
              <a:buNone/>
            </a:pPr>
            <a:endParaRPr lang="en-US" sz="1600" b="1" dirty="0"/>
          </a:p>
        </p:txBody>
      </p:sp>
      <p:sp>
        <p:nvSpPr>
          <p:cNvPr id="12" name="Content Placeholder 4"/>
          <p:cNvSpPr txBox="1">
            <a:spLocks/>
          </p:cNvSpPr>
          <p:nvPr/>
        </p:nvSpPr>
        <p:spPr>
          <a:xfrm>
            <a:off x="838200" y="874877"/>
            <a:ext cx="9992497" cy="9764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600" b="1" dirty="0">
                <a:solidFill>
                  <a:srgbClr val="003B4D"/>
                </a:solidFill>
              </a:rPr>
              <a:t>If NNS Decides to Pursue Business With a Supplier, the Supplier Must Complete the Supplier </a:t>
            </a:r>
            <a:r>
              <a:rPr lang="en-US" sz="1600" b="1" dirty="0" smtClean="0">
                <a:solidFill>
                  <a:srgbClr val="003B4D"/>
                </a:solidFill>
              </a:rPr>
              <a:t>Data &amp;Certifications </a:t>
            </a:r>
            <a:r>
              <a:rPr lang="en-US" sz="1600" b="1" dirty="0">
                <a:solidFill>
                  <a:srgbClr val="003B4D"/>
                </a:solidFill>
              </a:rPr>
              <a:t>Form, W-9 Form and </a:t>
            </a:r>
            <a:r>
              <a:rPr lang="en-US" sz="1600" b="1" dirty="0" smtClean="0">
                <a:solidFill>
                  <a:srgbClr val="003B4D"/>
                </a:solidFill>
              </a:rPr>
              <a:t>Authorization                                                                                     of </a:t>
            </a:r>
            <a:r>
              <a:rPr lang="en-US" sz="1600" b="1" dirty="0">
                <a:solidFill>
                  <a:srgbClr val="003B4D"/>
                </a:solidFill>
              </a:rPr>
              <a:t>Electronic Funds Transfer Form </a:t>
            </a:r>
          </a:p>
        </p:txBody>
      </p:sp>
      <p:pic>
        <p:nvPicPr>
          <p:cNvPr id="10" name="Picture 9"/>
          <p:cNvPicPr>
            <a:picLocks noChangeAspect="1"/>
          </p:cNvPicPr>
          <p:nvPr/>
        </p:nvPicPr>
        <p:blipFill>
          <a:blip r:embed="rId2"/>
          <a:stretch>
            <a:fillRect/>
          </a:stretch>
        </p:blipFill>
        <p:spPr>
          <a:xfrm>
            <a:off x="5898937" y="1370001"/>
            <a:ext cx="3286029" cy="4285859"/>
          </a:xfrm>
          <a:prstGeom prst="rect">
            <a:avLst/>
          </a:prstGeom>
        </p:spPr>
      </p:pic>
      <p:pic>
        <p:nvPicPr>
          <p:cNvPr id="13" name="Picture 12"/>
          <p:cNvPicPr>
            <a:picLocks noChangeAspect="1"/>
          </p:cNvPicPr>
          <p:nvPr/>
        </p:nvPicPr>
        <p:blipFill>
          <a:blip r:embed="rId3"/>
          <a:stretch>
            <a:fillRect/>
          </a:stretch>
        </p:blipFill>
        <p:spPr>
          <a:xfrm>
            <a:off x="7356275" y="1424869"/>
            <a:ext cx="3255546" cy="4230991"/>
          </a:xfrm>
          <a:prstGeom prst="rect">
            <a:avLst/>
          </a:prstGeom>
        </p:spPr>
      </p:pic>
    </p:spTree>
    <p:extLst>
      <p:ext uri="{BB962C8B-B14F-4D97-AF65-F5344CB8AC3E}">
        <p14:creationId xmlns:p14="http://schemas.microsoft.com/office/powerpoint/2010/main" val="20587069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365125"/>
            <a:ext cx="10515600" cy="573989"/>
          </a:xfrm>
        </p:spPr>
        <p:txBody>
          <a:bodyPr/>
          <a:lstStyle/>
          <a:p>
            <a:r>
              <a:rPr lang="en-US" sz="3200" dirty="0">
                <a:solidFill>
                  <a:srgbClr val="003B4D"/>
                </a:solidFill>
              </a:rPr>
              <a:t>On-Boarding New Suppliers – Supplier Quality </a:t>
            </a:r>
          </a:p>
        </p:txBody>
      </p:sp>
      <p:sp>
        <p:nvSpPr>
          <p:cNvPr id="6" name="Slide Number Placeholder 5">
            <a:extLst>
              <a:ext uri="{FF2B5EF4-FFF2-40B4-BE49-F238E27FC236}">
                <a16:creationId xmlns:a16="http://schemas.microsoft.com/office/drawing/2014/main" id="{002EAA2D-0A35-A349-BCB9-EC81907B89B2}"/>
              </a:ext>
            </a:extLst>
          </p:cNvPr>
          <p:cNvSpPr>
            <a:spLocks noGrp="1"/>
          </p:cNvSpPr>
          <p:nvPr>
            <p:ph type="sldNum" sz="quarter" idx="12"/>
          </p:nvPr>
        </p:nvSpPr>
        <p:spPr/>
        <p:txBody>
          <a:bodyPr/>
          <a:lstStyle/>
          <a:p>
            <a:fld id="{E7C6FD75-0285-F041-B3DF-8E1B1E72BF17}" type="slidenum">
              <a:rPr lang="en-PT" smtClean="0"/>
              <a:t>26</a:t>
            </a:fld>
            <a:endParaRPr lang="en-PT" dirty="0"/>
          </a:p>
        </p:txBody>
      </p:sp>
      <p:sp>
        <p:nvSpPr>
          <p:cNvPr id="11" name="Content Placeholder 4"/>
          <p:cNvSpPr txBox="1">
            <a:spLocks/>
          </p:cNvSpPr>
          <p:nvPr/>
        </p:nvSpPr>
        <p:spPr>
          <a:xfrm>
            <a:off x="5622323" y="1206277"/>
            <a:ext cx="4516395" cy="45735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Depending on the Products or Services Being Procured, Suppliers may Have to Provide Information Regarding Their Quality </a:t>
            </a:r>
            <a:r>
              <a:rPr lang="en-US" sz="1600" dirty="0" smtClean="0"/>
              <a:t>Program</a:t>
            </a:r>
            <a:endParaRPr lang="en-US" sz="1600" dirty="0"/>
          </a:p>
          <a:p>
            <a:r>
              <a:rPr lang="en-US" sz="1600" dirty="0"/>
              <a:t>NNS Supplier Quality Periodically Conducts On-site </a:t>
            </a:r>
            <a:r>
              <a:rPr lang="en-US" sz="1600" dirty="0" smtClean="0"/>
              <a:t>Audits</a:t>
            </a:r>
          </a:p>
          <a:p>
            <a:pPr marL="0" indent="0">
              <a:buNone/>
            </a:pPr>
            <a:endParaRPr lang="en-US" sz="1050" dirty="0"/>
          </a:p>
          <a:p>
            <a:pPr marL="0" indent="0">
              <a:buNone/>
            </a:pPr>
            <a:r>
              <a:rPr lang="en-US" sz="1600" b="1" dirty="0"/>
              <a:t>The Information Includes:</a:t>
            </a:r>
          </a:p>
          <a:p>
            <a:pPr marL="800100" lvl="1" indent="-342900">
              <a:buFont typeface="+mj-lt"/>
              <a:buAutoNum type="arabicPeriod"/>
            </a:pPr>
            <a:r>
              <a:rPr lang="en-US" sz="1600" dirty="0"/>
              <a:t>Company Name</a:t>
            </a:r>
          </a:p>
          <a:p>
            <a:pPr marL="800100" lvl="1" indent="-342900">
              <a:buFont typeface="+mj-lt"/>
              <a:buAutoNum type="arabicPeriod"/>
            </a:pPr>
            <a:r>
              <a:rPr lang="en-US" sz="1600" dirty="0"/>
              <a:t>Manufacturing Addresses</a:t>
            </a:r>
          </a:p>
          <a:p>
            <a:pPr marL="800100" lvl="1" indent="-342900">
              <a:buFont typeface="+mj-lt"/>
              <a:buAutoNum type="arabicPeriod"/>
            </a:pPr>
            <a:r>
              <a:rPr lang="en-US" sz="1600" dirty="0"/>
              <a:t>Quality Systems Certifications</a:t>
            </a:r>
          </a:p>
          <a:p>
            <a:pPr marL="800100" lvl="1" indent="-342900">
              <a:buFont typeface="+mj-lt"/>
              <a:buAutoNum type="arabicPeriod"/>
            </a:pPr>
            <a:r>
              <a:rPr lang="en-US" sz="1600" dirty="0"/>
              <a:t>Quality Assurance Manager</a:t>
            </a:r>
          </a:p>
          <a:p>
            <a:pPr marL="800100" lvl="1" indent="-342900">
              <a:buFont typeface="+mj-lt"/>
              <a:buAutoNum type="arabicPeriod"/>
            </a:pPr>
            <a:r>
              <a:rPr lang="en-US" sz="1600" dirty="0"/>
              <a:t>Material Traceability Process</a:t>
            </a:r>
          </a:p>
          <a:p>
            <a:pPr marL="800100" lvl="1" indent="-342900">
              <a:buFont typeface="+mj-lt"/>
              <a:buAutoNum type="arabicPeriod"/>
            </a:pPr>
            <a:r>
              <a:rPr lang="en-US" sz="1600" dirty="0"/>
              <a:t>Testing Capabilities</a:t>
            </a:r>
          </a:p>
          <a:p>
            <a:pPr marL="800100" lvl="1" indent="-342900">
              <a:buFont typeface="+mj-lt"/>
              <a:buAutoNum type="arabicPeriod"/>
            </a:pPr>
            <a:r>
              <a:rPr lang="en-US" sz="1600" dirty="0"/>
              <a:t>NDT Procedures/Qualifications</a:t>
            </a:r>
          </a:p>
          <a:p>
            <a:pPr marL="800100" lvl="1" indent="-342900">
              <a:buFont typeface="+mj-lt"/>
              <a:buAutoNum type="arabicPeriod"/>
            </a:pPr>
            <a:r>
              <a:rPr lang="en-US" sz="1600" dirty="0"/>
              <a:t>Welding Procedures/Qualifications</a:t>
            </a:r>
          </a:p>
          <a:p>
            <a:pPr marL="0" indent="0">
              <a:buNone/>
            </a:pPr>
            <a:endParaRPr lang="en-US" sz="1600" dirty="0"/>
          </a:p>
        </p:txBody>
      </p:sp>
      <p:pic>
        <p:nvPicPr>
          <p:cNvPr id="10" name="Picture 9"/>
          <p:cNvPicPr>
            <a:picLocks noChangeAspect="1"/>
          </p:cNvPicPr>
          <p:nvPr/>
        </p:nvPicPr>
        <p:blipFill>
          <a:blip r:embed="rId2"/>
          <a:stretch>
            <a:fillRect/>
          </a:stretch>
        </p:blipFill>
        <p:spPr>
          <a:xfrm>
            <a:off x="1139568" y="1206277"/>
            <a:ext cx="4019378" cy="4560447"/>
          </a:xfrm>
          <a:prstGeom prst="rect">
            <a:avLst/>
          </a:prstGeom>
        </p:spPr>
      </p:pic>
    </p:spTree>
    <p:extLst>
      <p:ext uri="{BB962C8B-B14F-4D97-AF65-F5344CB8AC3E}">
        <p14:creationId xmlns:p14="http://schemas.microsoft.com/office/powerpoint/2010/main" val="22153101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365125"/>
            <a:ext cx="10515600" cy="573989"/>
          </a:xfrm>
        </p:spPr>
        <p:txBody>
          <a:bodyPr/>
          <a:lstStyle/>
          <a:p>
            <a:r>
              <a:rPr lang="en-US" sz="2800" dirty="0">
                <a:solidFill>
                  <a:srgbClr val="003B4D"/>
                </a:solidFill>
              </a:rPr>
              <a:t>On-Boarding New Suppliers – Supplier Quality Continued</a:t>
            </a:r>
          </a:p>
        </p:txBody>
      </p:sp>
      <p:sp>
        <p:nvSpPr>
          <p:cNvPr id="6" name="Slide Number Placeholder 5">
            <a:extLst>
              <a:ext uri="{FF2B5EF4-FFF2-40B4-BE49-F238E27FC236}">
                <a16:creationId xmlns:a16="http://schemas.microsoft.com/office/drawing/2014/main" id="{002EAA2D-0A35-A349-BCB9-EC81907B89B2}"/>
              </a:ext>
            </a:extLst>
          </p:cNvPr>
          <p:cNvSpPr>
            <a:spLocks noGrp="1"/>
          </p:cNvSpPr>
          <p:nvPr>
            <p:ph type="sldNum" sz="quarter" idx="12"/>
          </p:nvPr>
        </p:nvSpPr>
        <p:spPr/>
        <p:txBody>
          <a:bodyPr/>
          <a:lstStyle/>
          <a:p>
            <a:fld id="{E7C6FD75-0285-F041-B3DF-8E1B1E72BF17}" type="slidenum">
              <a:rPr lang="en-PT" smtClean="0"/>
              <a:t>27</a:t>
            </a:fld>
            <a:endParaRPr lang="en-PT" dirty="0"/>
          </a:p>
        </p:txBody>
      </p:sp>
      <p:sp>
        <p:nvSpPr>
          <p:cNvPr id="11" name="Content Placeholder 4"/>
          <p:cNvSpPr txBox="1">
            <a:spLocks/>
          </p:cNvSpPr>
          <p:nvPr/>
        </p:nvSpPr>
        <p:spPr>
          <a:xfrm>
            <a:off x="838201" y="1027103"/>
            <a:ext cx="10313772" cy="50338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400" dirty="0"/>
              <a:t>Terms and Conditions: The supplier should review NNS Appendix A-DoD Contracts and Appendix A-DoD Contracts Supplement on our Supplier gateway, and the invoked FAR/DFARS clauses.</a:t>
            </a:r>
          </a:p>
          <a:p>
            <a:pPr algn="just"/>
            <a:r>
              <a:rPr lang="en-US" sz="1400" dirty="0"/>
              <a:t>Quality Systems: </a:t>
            </a:r>
          </a:p>
          <a:p>
            <a:pPr lvl="1" algn="just">
              <a:buFont typeface="Courier New" panose="02070309020205020404" pitchFamily="49" charset="0"/>
              <a:buChar char="o"/>
            </a:pPr>
            <a:r>
              <a:rPr lang="en-US" sz="1400" dirty="0"/>
              <a:t>In general, most material suppliers should have a quality system that generally conforms to ISO9001 / MIL-I-45208 / EB Spec 2678. </a:t>
            </a:r>
          </a:p>
          <a:p>
            <a:pPr lvl="1" algn="just">
              <a:buFont typeface="Courier New" panose="02070309020205020404" pitchFamily="49" charset="0"/>
              <a:buChar char="o"/>
            </a:pPr>
            <a:r>
              <a:rPr lang="en-US" sz="1400" dirty="0"/>
              <a:t>Review of NNS Appendix B on our supplier gateway will provide a flavor for specific technical requirements for many specifications that we order</a:t>
            </a:r>
          </a:p>
          <a:p>
            <a:pPr lvl="1" algn="just">
              <a:buFont typeface="Courier New" panose="02070309020205020404" pitchFamily="49" charset="0"/>
              <a:buChar char="o"/>
            </a:pPr>
            <a:r>
              <a:rPr lang="en-US" sz="1400" dirty="0" err="1"/>
              <a:t>Flowdown</a:t>
            </a:r>
            <a:r>
              <a:rPr lang="en-US" sz="1400" dirty="0"/>
              <a:t> of technical, quality, and contractual requirements from NNS Purchase Orders to sub-tier suppliers and contractors should be a feature of the supplier’s purchasing and quality systems</a:t>
            </a:r>
          </a:p>
          <a:p>
            <a:pPr algn="just"/>
            <a:r>
              <a:rPr lang="en-US" sz="1400" dirty="0"/>
              <a:t>Fabrication Welding and Non Destructive Testing (NDT): A supplier of items requiring fabrication welding and NDT should be capable of, or willing to develop, conforming to Navy </a:t>
            </a:r>
            <a:r>
              <a:rPr lang="en-US" sz="1400" dirty="0" err="1"/>
              <a:t>TechPub</a:t>
            </a:r>
            <a:r>
              <a:rPr lang="en-US" sz="1400" dirty="0"/>
              <a:t> 248 and </a:t>
            </a:r>
            <a:r>
              <a:rPr lang="en-US" sz="1400" dirty="0" err="1"/>
              <a:t>TechPub</a:t>
            </a:r>
            <a:r>
              <a:rPr lang="en-US" sz="1400" dirty="0"/>
              <a:t> 271 welding and NDT systems.</a:t>
            </a:r>
          </a:p>
          <a:p>
            <a:pPr algn="just"/>
            <a:endParaRPr lang="en-US" sz="1400" dirty="0"/>
          </a:p>
          <a:p>
            <a:pPr algn="just"/>
            <a:r>
              <a:rPr lang="en-US" sz="1400" dirty="0"/>
              <a:t>As Seller-</a:t>
            </a:r>
            <a:r>
              <a:rPr lang="en-US" sz="1400" dirty="0" err="1"/>
              <a:t>Offeror</a:t>
            </a:r>
            <a:r>
              <a:rPr lang="en-US" sz="1400" dirty="0"/>
              <a:t>, you are expected to receive Controlled Unclassified Information (CUI), which is subject to the requirements of 32 CFR Part 2002 (the “CUI Regulation”), and in some cases also with DFARS 252.204-7012, Safeguarding Covered Defense Information and Cyber Incident Reporting (the “DFARS clause”), in support of bid and proposal activities of Huntington Ingalls Incorporated (HII).  In order to receive CUI, you must agree to handle the CUI in accordance with the requirements of the CUI Regulation and (for electronic transmission of CUI) the DFARS clause. If you are selected as a subcontractor to HII under a related U.S. Government prime contract, the subcontract will contain the DFARS clause or a similar clause as a mandatory flow down.  Completion of the form SPF P9694, Certification and Agreement to Safeguard Controlled Unclassified Information (CUI), assures HII of the protection of the data while in the potential supplier’s possession</a:t>
            </a:r>
            <a:r>
              <a:rPr lang="en-US" sz="1400" dirty="0" smtClean="0"/>
              <a:t>.</a:t>
            </a:r>
            <a:endParaRPr lang="en-US" sz="1300" dirty="0"/>
          </a:p>
        </p:txBody>
      </p:sp>
    </p:spTree>
    <p:extLst>
      <p:ext uri="{BB962C8B-B14F-4D97-AF65-F5344CB8AC3E}">
        <p14:creationId xmlns:p14="http://schemas.microsoft.com/office/powerpoint/2010/main" val="7810674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212159"/>
            <a:ext cx="10515600" cy="814945"/>
          </a:xfrm>
        </p:spPr>
        <p:txBody>
          <a:bodyPr/>
          <a:lstStyle/>
          <a:p>
            <a:r>
              <a:rPr lang="en-US" sz="2800" dirty="0">
                <a:solidFill>
                  <a:srgbClr val="003B4D"/>
                </a:solidFill>
              </a:rPr>
              <a:t>On-Boarding New Suppliers – Supplier Quality Continued</a:t>
            </a:r>
          </a:p>
        </p:txBody>
      </p:sp>
      <p:sp>
        <p:nvSpPr>
          <p:cNvPr id="6" name="Slide Number Placeholder 5">
            <a:extLst>
              <a:ext uri="{FF2B5EF4-FFF2-40B4-BE49-F238E27FC236}">
                <a16:creationId xmlns:a16="http://schemas.microsoft.com/office/drawing/2014/main" id="{002EAA2D-0A35-A349-BCB9-EC81907B89B2}"/>
              </a:ext>
            </a:extLst>
          </p:cNvPr>
          <p:cNvSpPr>
            <a:spLocks noGrp="1"/>
          </p:cNvSpPr>
          <p:nvPr>
            <p:ph type="sldNum" sz="quarter" idx="12"/>
          </p:nvPr>
        </p:nvSpPr>
        <p:spPr/>
        <p:txBody>
          <a:bodyPr/>
          <a:lstStyle/>
          <a:p>
            <a:fld id="{E7C6FD75-0285-F041-B3DF-8E1B1E72BF17}" type="slidenum">
              <a:rPr lang="en-PT" smtClean="0"/>
              <a:t>28</a:t>
            </a:fld>
            <a:endParaRPr lang="en-PT" dirty="0"/>
          </a:p>
        </p:txBody>
      </p:sp>
      <p:sp>
        <p:nvSpPr>
          <p:cNvPr id="2" name="Text Placeholder 1"/>
          <p:cNvSpPr>
            <a:spLocks noGrp="1"/>
          </p:cNvSpPr>
          <p:nvPr>
            <p:ph type="body" sz="quarter" idx="13"/>
          </p:nvPr>
        </p:nvSpPr>
        <p:spPr/>
        <p:txBody>
          <a:bodyPr/>
          <a:lstStyle/>
          <a:p>
            <a:pPr algn="ctr"/>
            <a:r>
              <a:rPr lang="en-US" dirty="0"/>
              <a:t>https://</a:t>
            </a:r>
            <a:r>
              <a:rPr lang="en-US" dirty="0" smtClean="0"/>
              <a:t>supplier.huntingtoningalls.com/sourcing/purchase-order-appendices/</a:t>
            </a:r>
            <a:endParaRPr lang="en-US" dirty="0"/>
          </a:p>
        </p:txBody>
      </p:sp>
      <p:pic>
        <p:nvPicPr>
          <p:cNvPr id="3" name="Picture 2"/>
          <p:cNvPicPr>
            <a:picLocks noChangeAspect="1"/>
          </p:cNvPicPr>
          <p:nvPr/>
        </p:nvPicPr>
        <p:blipFill>
          <a:blip r:embed="rId2"/>
          <a:stretch>
            <a:fillRect/>
          </a:stretch>
        </p:blipFill>
        <p:spPr>
          <a:xfrm>
            <a:off x="2740476" y="1025368"/>
            <a:ext cx="6538010" cy="4575332"/>
          </a:xfrm>
          <a:prstGeom prst="rect">
            <a:avLst/>
          </a:prstGeom>
        </p:spPr>
      </p:pic>
    </p:spTree>
    <p:extLst>
      <p:ext uri="{BB962C8B-B14F-4D97-AF65-F5344CB8AC3E}">
        <p14:creationId xmlns:p14="http://schemas.microsoft.com/office/powerpoint/2010/main" val="34411472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63878"/>
            <a:ext cx="10515600" cy="814945"/>
          </a:xfrm>
        </p:spPr>
        <p:txBody>
          <a:bodyPr/>
          <a:lstStyle/>
          <a:p>
            <a:r>
              <a:rPr lang="en-US" sz="2800" dirty="0">
                <a:solidFill>
                  <a:srgbClr val="003B4D"/>
                </a:solidFill>
              </a:rPr>
              <a:t>On-Boarding New Suppliers – Environmental Health &amp; Safety</a:t>
            </a:r>
          </a:p>
        </p:txBody>
      </p:sp>
      <p:sp>
        <p:nvSpPr>
          <p:cNvPr id="6" name="Slide Number Placeholder 5">
            <a:extLst>
              <a:ext uri="{FF2B5EF4-FFF2-40B4-BE49-F238E27FC236}">
                <a16:creationId xmlns:a16="http://schemas.microsoft.com/office/drawing/2014/main" id="{002EAA2D-0A35-A349-BCB9-EC81907B89B2}"/>
              </a:ext>
            </a:extLst>
          </p:cNvPr>
          <p:cNvSpPr>
            <a:spLocks noGrp="1"/>
          </p:cNvSpPr>
          <p:nvPr>
            <p:ph type="sldNum" sz="quarter" idx="12"/>
          </p:nvPr>
        </p:nvSpPr>
        <p:spPr/>
        <p:txBody>
          <a:bodyPr/>
          <a:lstStyle/>
          <a:p>
            <a:fld id="{E7C6FD75-0285-F041-B3DF-8E1B1E72BF17}" type="slidenum">
              <a:rPr lang="en-PT" smtClean="0"/>
              <a:t>29</a:t>
            </a:fld>
            <a:endParaRPr lang="en-PT" dirty="0"/>
          </a:p>
        </p:txBody>
      </p:sp>
      <p:sp>
        <p:nvSpPr>
          <p:cNvPr id="2" name="Text Placeholder 1"/>
          <p:cNvSpPr>
            <a:spLocks noGrp="1"/>
          </p:cNvSpPr>
          <p:nvPr>
            <p:ph type="body" sz="quarter" idx="13"/>
          </p:nvPr>
        </p:nvSpPr>
        <p:spPr/>
        <p:txBody>
          <a:bodyPr/>
          <a:lstStyle/>
          <a:p>
            <a:pPr algn="ctr"/>
            <a:r>
              <a:rPr lang="en-US" dirty="0"/>
              <a:t>https://supplier.huntingtoningalls.com/sourcing/contractor-environmental-health-safety-resources/</a:t>
            </a:r>
          </a:p>
        </p:txBody>
      </p:sp>
      <p:pic>
        <p:nvPicPr>
          <p:cNvPr id="4" name="Picture 3"/>
          <p:cNvPicPr>
            <a:picLocks noChangeAspect="1"/>
          </p:cNvPicPr>
          <p:nvPr/>
        </p:nvPicPr>
        <p:blipFill>
          <a:blip r:embed="rId2"/>
          <a:stretch>
            <a:fillRect/>
          </a:stretch>
        </p:blipFill>
        <p:spPr>
          <a:xfrm>
            <a:off x="2494006" y="767612"/>
            <a:ext cx="6538010" cy="4908282"/>
          </a:xfrm>
          <a:prstGeom prst="rect">
            <a:avLst/>
          </a:prstGeom>
        </p:spPr>
      </p:pic>
    </p:spTree>
    <p:extLst>
      <p:ext uri="{BB962C8B-B14F-4D97-AF65-F5344CB8AC3E}">
        <p14:creationId xmlns:p14="http://schemas.microsoft.com/office/powerpoint/2010/main" val="2382292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5">
            <a:extLst>
              <a:ext uri="{FF2B5EF4-FFF2-40B4-BE49-F238E27FC236}">
                <a16:creationId xmlns:a16="http://schemas.microsoft.com/office/drawing/2014/main" id="{002EAA2D-0A35-A349-BCB9-EC81907B89B2}"/>
              </a:ext>
            </a:extLst>
          </p:cNvPr>
          <p:cNvSpPr>
            <a:spLocks noGrp="1"/>
          </p:cNvSpPr>
          <p:nvPr>
            <p:ph type="sldNum" sz="quarter" idx="12"/>
          </p:nvPr>
        </p:nvSpPr>
        <p:spPr/>
        <p:txBody>
          <a:bodyPr/>
          <a:lstStyle/>
          <a:p>
            <a:fld id="{E7C6FD75-0285-F041-B3DF-8E1B1E72BF17}" type="slidenum">
              <a:rPr lang="en-PT" smtClean="0"/>
              <a:t>3</a:t>
            </a:fld>
            <a:endParaRPr lang="en-PT" dirty="0"/>
          </a:p>
        </p:txBody>
      </p:sp>
      <p:sp>
        <p:nvSpPr>
          <p:cNvPr id="4" name="Title 3"/>
          <p:cNvSpPr>
            <a:spLocks noGrp="1"/>
          </p:cNvSpPr>
          <p:nvPr>
            <p:ph type="title"/>
          </p:nvPr>
        </p:nvSpPr>
        <p:spPr/>
        <p:txBody>
          <a:bodyPr/>
          <a:lstStyle/>
          <a:p>
            <a:r>
              <a:rPr lang="en-US" sz="3200" dirty="0"/>
              <a:t>NNS Navy Programs</a:t>
            </a:r>
          </a:p>
        </p:txBody>
      </p:sp>
      <p:pic>
        <p:nvPicPr>
          <p:cNvPr id="6" name="Picture 5" descr="http://sb.northgrum.com/apyp/photos/Carriers/DCS09-371-5.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603541" y="1886736"/>
            <a:ext cx="2131681" cy="1340845"/>
          </a:xfrm>
          <a:prstGeom prst="rect">
            <a:avLst/>
          </a:prstGeom>
          <a:noFill/>
          <a:ln w="19050">
            <a:solidFill>
              <a:srgbClr val="000000"/>
            </a:solidFill>
          </a:ln>
          <a:effectLst/>
        </p:spPr>
      </p:pic>
      <p:pic>
        <p:nvPicPr>
          <p:cNvPr id="7" name="Picture 8" descr="http://sb.northgrum.com/apyp/photos/Carriers/DCS09-14-3.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928340" y="1886736"/>
            <a:ext cx="2121457" cy="1347195"/>
          </a:xfrm>
          <a:prstGeom prst="rect">
            <a:avLst/>
          </a:prstGeom>
          <a:noFill/>
          <a:ln w="19050">
            <a:solidFill>
              <a:srgbClr val="000000"/>
            </a:solidFill>
          </a:ln>
          <a:effectLst/>
        </p:spPr>
      </p:pic>
      <p:pic>
        <p:nvPicPr>
          <p:cNvPr id="8" name="Picture 4" descr="http://sb.northgrum.com/apyp/photos/Carriers/CPF10-329.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227782" y="1874077"/>
            <a:ext cx="1977507" cy="1344947"/>
          </a:xfrm>
          <a:prstGeom prst="rect">
            <a:avLst/>
          </a:prstGeom>
          <a:noFill/>
          <a:ln w="19050">
            <a:solidFill>
              <a:srgbClr val="000000"/>
            </a:solidFill>
          </a:ln>
          <a:effectLst/>
        </p:spPr>
      </p:pic>
      <p:pic>
        <p:nvPicPr>
          <p:cNvPr id="9" name="Picture 2" descr="http://sb.northgrum.com/apyp/photos/Carriers/CPF09-302.jp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8372722" y="1863655"/>
            <a:ext cx="2147142" cy="1375488"/>
          </a:xfrm>
          <a:prstGeom prst="rect">
            <a:avLst/>
          </a:prstGeom>
          <a:noFill/>
          <a:ln w="19050">
            <a:solidFill>
              <a:srgbClr val="000000"/>
            </a:solidFill>
          </a:ln>
          <a:effectLst/>
        </p:spPr>
      </p:pic>
      <p:sp>
        <p:nvSpPr>
          <p:cNvPr id="10" name="Text Box 8"/>
          <p:cNvSpPr txBox="1">
            <a:spLocks noChangeArrowheads="1"/>
          </p:cNvSpPr>
          <p:nvPr/>
        </p:nvSpPr>
        <p:spPr bwMode="auto">
          <a:xfrm>
            <a:off x="1543044" y="3318288"/>
            <a:ext cx="2326364" cy="702734"/>
          </a:xfrm>
          <a:prstGeom prst="rect">
            <a:avLst/>
          </a:prstGeom>
          <a:noFill/>
          <a:ln w="9525">
            <a:noFill/>
            <a:miter lim="800000"/>
            <a:headEnd/>
            <a:tailEnd/>
          </a:ln>
        </p:spPr>
        <p:txBody>
          <a:bodyPr wrap="square" lIns="86338" tIns="43169" rIns="86338" bIns="43169">
            <a:spAutoFit/>
          </a:bodyPr>
          <a:lstStyle/>
          <a:p>
            <a:pPr algn="ctr" defTabSz="865188" fontAlgn="base">
              <a:spcBef>
                <a:spcPct val="0"/>
              </a:spcBef>
              <a:spcAft>
                <a:spcPct val="0"/>
              </a:spcAft>
            </a:pPr>
            <a:r>
              <a:rPr lang="en-US" sz="1000" b="1" dirty="0">
                <a:latin typeface="Century Gothic" panose="020B0502020202020204" pitchFamily="34" charset="0"/>
                <a:cs typeface="Arial"/>
              </a:rPr>
              <a:t>  </a:t>
            </a:r>
            <a:r>
              <a:rPr lang="en-US" sz="1000" b="1" i="1" dirty="0">
                <a:latin typeface="Century Gothic" panose="020B0502020202020204" pitchFamily="34" charset="0"/>
                <a:cs typeface="Arial"/>
              </a:rPr>
              <a:t>Gerald R. Ford </a:t>
            </a:r>
            <a:r>
              <a:rPr lang="en-US" sz="1000" b="1" dirty="0">
                <a:latin typeface="Century Gothic" panose="020B0502020202020204" pitchFamily="34" charset="0"/>
                <a:cs typeface="Arial"/>
              </a:rPr>
              <a:t>(CVN 78)</a:t>
            </a:r>
          </a:p>
          <a:p>
            <a:pPr algn="ctr" defTabSz="865188" fontAlgn="base">
              <a:spcBef>
                <a:spcPct val="0"/>
              </a:spcBef>
              <a:spcAft>
                <a:spcPct val="0"/>
              </a:spcAft>
            </a:pPr>
            <a:r>
              <a:rPr lang="en-US" sz="1000" dirty="0">
                <a:latin typeface="Century Gothic" panose="020B0502020202020204" pitchFamily="34" charset="0"/>
                <a:cs typeface="Arial"/>
              </a:rPr>
              <a:t>Carrier New Construction</a:t>
            </a:r>
          </a:p>
          <a:p>
            <a:pPr algn="ctr" defTabSz="865188" fontAlgn="base">
              <a:spcBef>
                <a:spcPct val="0"/>
              </a:spcBef>
              <a:spcAft>
                <a:spcPct val="0"/>
              </a:spcAft>
            </a:pPr>
            <a:r>
              <a:rPr lang="en-US" sz="1000" dirty="0">
                <a:latin typeface="Century Gothic" panose="020B0502020202020204" pitchFamily="34" charset="0"/>
                <a:cs typeface="Arial"/>
              </a:rPr>
              <a:t>Plan Incremental Availability (PIA</a:t>
            </a:r>
            <a:r>
              <a:rPr lang="en-US" sz="1000" dirty="0" smtClean="0">
                <a:latin typeface="Century Gothic" panose="020B0502020202020204" pitchFamily="34" charset="0"/>
                <a:cs typeface="Arial"/>
              </a:rPr>
              <a:t>)</a:t>
            </a:r>
          </a:p>
          <a:p>
            <a:pPr algn="ctr" defTabSz="865188" fontAlgn="base">
              <a:spcBef>
                <a:spcPct val="0"/>
              </a:spcBef>
              <a:spcAft>
                <a:spcPct val="0"/>
              </a:spcAft>
            </a:pPr>
            <a:r>
              <a:rPr lang="en-US" sz="1000" dirty="0" smtClean="0">
                <a:latin typeface="Century Gothic" panose="020B0502020202020204" pitchFamily="34" charset="0"/>
                <a:cs typeface="Arial"/>
              </a:rPr>
              <a:t>September 2022</a:t>
            </a:r>
            <a:endParaRPr lang="en-US" sz="1000" dirty="0">
              <a:latin typeface="Century Gothic" panose="020B0502020202020204" pitchFamily="34" charset="0"/>
              <a:cs typeface="Arial"/>
            </a:endParaRPr>
          </a:p>
        </p:txBody>
      </p:sp>
      <p:sp>
        <p:nvSpPr>
          <p:cNvPr id="11" name="Text Box 6"/>
          <p:cNvSpPr txBox="1">
            <a:spLocks noChangeArrowheads="1"/>
          </p:cNvSpPr>
          <p:nvPr/>
        </p:nvSpPr>
        <p:spPr bwMode="auto">
          <a:xfrm>
            <a:off x="3928340" y="3318288"/>
            <a:ext cx="2062525" cy="702734"/>
          </a:xfrm>
          <a:prstGeom prst="rect">
            <a:avLst/>
          </a:prstGeom>
          <a:noFill/>
          <a:ln w="9525">
            <a:noFill/>
            <a:miter lim="800000"/>
            <a:headEnd/>
            <a:tailEnd/>
          </a:ln>
        </p:spPr>
        <p:txBody>
          <a:bodyPr wrap="square" lIns="86338" tIns="43169" rIns="86338" bIns="43169">
            <a:spAutoFit/>
          </a:bodyPr>
          <a:lstStyle/>
          <a:p>
            <a:pPr algn="ctr" defTabSz="865188" fontAlgn="base">
              <a:spcBef>
                <a:spcPct val="0"/>
              </a:spcBef>
              <a:spcAft>
                <a:spcPct val="0"/>
              </a:spcAft>
            </a:pPr>
            <a:r>
              <a:rPr lang="en-US" sz="1000" b="1" i="1" dirty="0">
                <a:latin typeface="Century Gothic" panose="020B0502020202020204" pitchFamily="34" charset="0"/>
                <a:cs typeface="Arial"/>
              </a:rPr>
              <a:t>John F. Kennedy </a:t>
            </a:r>
            <a:r>
              <a:rPr lang="en-US" sz="1000" b="1" dirty="0">
                <a:latin typeface="Century Gothic" panose="020B0502020202020204" pitchFamily="34" charset="0"/>
                <a:cs typeface="Arial"/>
              </a:rPr>
              <a:t>(CVN 79) </a:t>
            </a:r>
          </a:p>
          <a:p>
            <a:pPr algn="ctr" defTabSz="865188" fontAlgn="base">
              <a:spcBef>
                <a:spcPct val="0"/>
              </a:spcBef>
              <a:spcAft>
                <a:spcPct val="0"/>
              </a:spcAft>
            </a:pPr>
            <a:r>
              <a:rPr lang="en-US" sz="1000" dirty="0">
                <a:latin typeface="Century Gothic" panose="020B0502020202020204" pitchFamily="34" charset="0"/>
                <a:cs typeface="Arial"/>
              </a:rPr>
              <a:t>Detailed Design and Construction</a:t>
            </a:r>
          </a:p>
          <a:p>
            <a:pPr algn="ctr" defTabSz="865188" fontAlgn="base">
              <a:spcBef>
                <a:spcPct val="0"/>
              </a:spcBef>
              <a:spcAft>
                <a:spcPct val="0"/>
              </a:spcAft>
            </a:pPr>
            <a:r>
              <a:rPr lang="en-US" sz="1000" dirty="0">
                <a:latin typeface="Century Gothic" panose="020B0502020202020204" pitchFamily="34" charset="0"/>
                <a:cs typeface="Arial"/>
              </a:rPr>
              <a:t>Delivery </a:t>
            </a:r>
            <a:r>
              <a:rPr lang="en-US" sz="1000" dirty="0" smtClean="0">
                <a:latin typeface="Century Gothic" panose="020B0502020202020204" pitchFamily="34" charset="0"/>
                <a:cs typeface="Arial"/>
              </a:rPr>
              <a:t>2024</a:t>
            </a:r>
            <a:endParaRPr lang="en-US" sz="1000" dirty="0">
              <a:latin typeface="Century Gothic" panose="020B0502020202020204" pitchFamily="34" charset="0"/>
              <a:cs typeface="Arial"/>
            </a:endParaRPr>
          </a:p>
        </p:txBody>
      </p:sp>
      <p:sp>
        <p:nvSpPr>
          <p:cNvPr id="12" name="Text Box 7"/>
          <p:cNvSpPr txBox="1">
            <a:spLocks noChangeArrowheads="1"/>
          </p:cNvSpPr>
          <p:nvPr/>
        </p:nvSpPr>
        <p:spPr bwMode="auto">
          <a:xfrm>
            <a:off x="6049797" y="3318288"/>
            <a:ext cx="2298710" cy="702734"/>
          </a:xfrm>
          <a:prstGeom prst="rect">
            <a:avLst/>
          </a:prstGeom>
          <a:noFill/>
          <a:ln w="9525">
            <a:noFill/>
            <a:miter lim="800000"/>
            <a:headEnd/>
            <a:tailEnd/>
          </a:ln>
        </p:spPr>
        <p:txBody>
          <a:bodyPr wrap="square" lIns="86338" tIns="43169" rIns="86338" bIns="43169">
            <a:spAutoFit/>
          </a:bodyPr>
          <a:lstStyle/>
          <a:p>
            <a:pPr algn="ctr" defTabSz="865188" fontAlgn="base">
              <a:spcBef>
                <a:spcPct val="0"/>
              </a:spcBef>
              <a:spcAft>
                <a:spcPct val="0"/>
              </a:spcAft>
            </a:pPr>
            <a:r>
              <a:rPr lang="en-US" sz="1000" b="1" i="1" dirty="0">
                <a:latin typeface="Century Gothic" panose="020B0502020202020204" pitchFamily="34" charset="0"/>
                <a:cs typeface="Arial"/>
              </a:rPr>
              <a:t>USS George Washington </a:t>
            </a:r>
            <a:r>
              <a:rPr lang="en-US" sz="1000" b="1" dirty="0">
                <a:latin typeface="Century Gothic" panose="020B0502020202020204" pitchFamily="34" charset="0"/>
                <a:cs typeface="Arial"/>
              </a:rPr>
              <a:t>(CVN 73)</a:t>
            </a:r>
          </a:p>
          <a:p>
            <a:pPr algn="ctr" defTabSz="865188" fontAlgn="base">
              <a:spcBef>
                <a:spcPct val="0"/>
              </a:spcBef>
              <a:spcAft>
                <a:spcPct val="0"/>
              </a:spcAft>
            </a:pPr>
            <a:r>
              <a:rPr lang="en-US" sz="1000" dirty="0">
                <a:latin typeface="Century Gothic" panose="020B0502020202020204" pitchFamily="34" charset="0"/>
                <a:cs typeface="Arial"/>
              </a:rPr>
              <a:t>RCOH</a:t>
            </a:r>
          </a:p>
          <a:p>
            <a:pPr algn="ctr" defTabSz="865188" fontAlgn="base">
              <a:spcBef>
                <a:spcPct val="0"/>
              </a:spcBef>
              <a:spcAft>
                <a:spcPct val="0"/>
              </a:spcAft>
            </a:pPr>
            <a:r>
              <a:rPr lang="en-US" sz="1000" dirty="0">
                <a:latin typeface="Century Gothic" panose="020B0502020202020204" pitchFamily="34" charset="0"/>
                <a:cs typeface="Arial"/>
              </a:rPr>
              <a:t>Complete Post Availability Complete </a:t>
            </a:r>
            <a:r>
              <a:rPr lang="en-US" sz="1000" dirty="0" smtClean="0">
                <a:latin typeface="Century Gothic" panose="020B0502020202020204" pitchFamily="34" charset="0"/>
                <a:cs typeface="Arial"/>
              </a:rPr>
              <a:t>February 2023</a:t>
            </a:r>
            <a:endParaRPr lang="en-US" sz="1000" dirty="0">
              <a:latin typeface="Century Gothic" panose="020B0502020202020204" pitchFamily="34" charset="0"/>
              <a:cs typeface="Arial"/>
            </a:endParaRPr>
          </a:p>
        </p:txBody>
      </p:sp>
      <p:sp>
        <p:nvSpPr>
          <p:cNvPr id="13" name="Text Box 7"/>
          <p:cNvSpPr txBox="1">
            <a:spLocks noChangeArrowheads="1"/>
          </p:cNvSpPr>
          <p:nvPr/>
        </p:nvSpPr>
        <p:spPr bwMode="auto">
          <a:xfrm>
            <a:off x="8348507" y="3326440"/>
            <a:ext cx="2286000" cy="702734"/>
          </a:xfrm>
          <a:prstGeom prst="rect">
            <a:avLst/>
          </a:prstGeom>
          <a:noFill/>
          <a:ln w="9525">
            <a:noFill/>
            <a:miter lim="800000"/>
            <a:headEnd/>
            <a:tailEnd/>
          </a:ln>
        </p:spPr>
        <p:txBody>
          <a:bodyPr wrap="square" lIns="86338" tIns="43169" rIns="86338" bIns="43169">
            <a:spAutoFit/>
          </a:bodyPr>
          <a:lstStyle/>
          <a:p>
            <a:pPr algn="ctr" defTabSz="865188" fontAlgn="base">
              <a:spcBef>
                <a:spcPct val="0"/>
              </a:spcBef>
              <a:spcAft>
                <a:spcPct val="0"/>
              </a:spcAft>
            </a:pPr>
            <a:r>
              <a:rPr lang="en-US" sz="1000" b="1" i="1" dirty="0">
                <a:latin typeface="Century Gothic" panose="020B0502020202020204" pitchFamily="34" charset="0"/>
                <a:cs typeface="Arial"/>
              </a:rPr>
              <a:t>USS John C. Stennis </a:t>
            </a:r>
            <a:r>
              <a:rPr lang="en-US" sz="1000" b="1" dirty="0">
                <a:latin typeface="Century Gothic" panose="020B0502020202020204" pitchFamily="34" charset="0"/>
                <a:cs typeface="Arial"/>
              </a:rPr>
              <a:t>(CVN 74)</a:t>
            </a:r>
          </a:p>
          <a:p>
            <a:pPr algn="ctr" defTabSz="865188" fontAlgn="base">
              <a:spcBef>
                <a:spcPct val="0"/>
              </a:spcBef>
              <a:spcAft>
                <a:spcPct val="0"/>
              </a:spcAft>
            </a:pPr>
            <a:r>
              <a:rPr lang="en-US" sz="1000" dirty="0" smtClean="0">
                <a:latin typeface="Century Gothic" panose="020B0502020202020204" pitchFamily="34" charset="0"/>
                <a:cs typeface="Arial"/>
              </a:rPr>
              <a:t>Started </a:t>
            </a:r>
            <a:r>
              <a:rPr lang="en-US" sz="1000" dirty="0">
                <a:latin typeface="Century Gothic" panose="020B0502020202020204" pitchFamily="34" charset="0"/>
                <a:cs typeface="Arial"/>
              </a:rPr>
              <a:t>Execution in </a:t>
            </a:r>
            <a:r>
              <a:rPr lang="en-US" sz="1000" dirty="0" smtClean="0">
                <a:latin typeface="Century Gothic" panose="020B0502020202020204" pitchFamily="34" charset="0"/>
                <a:cs typeface="Arial"/>
              </a:rPr>
              <a:t>January;</a:t>
            </a:r>
          </a:p>
          <a:p>
            <a:pPr algn="ctr" defTabSz="865188" fontAlgn="base">
              <a:spcBef>
                <a:spcPct val="0"/>
              </a:spcBef>
              <a:spcAft>
                <a:spcPct val="0"/>
              </a:spcAft>
            </a:pPr>
            <a:r>
              <a:rPr lang="en-US" sz="1000" dirty="0" smtClean="0">
                <a:latin typeface="Century Gothic" panose="020B0502020202020204" pitchFamily="34" charset="0"/>
                <a:cs typeface="Arial"/>
              </a:rPr>
              <a:t>Planned arrival to NNS May 1, 2021</a:t>
            </a:r>
            <a:endParaRPr lang="en-US" sz="1000" dirty="0">
              <a:latin typeface="Century Gothic" panose="020B0502020202020204" pitchFamily="34" charset="0"/>
              <a:cs typeface="Arial"/>
            </a:endParaRPr>
          </a:p>
        </p:txBody>
      </p:sp>
      <p:pic>
        <p:nvPicPr>
          <p:cNvPr id="14" name="Picture 4" descr="http://photos/photos/SubmarineConstruction/DCS12-1672-8.jp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609018" y="4118863"/>
            <a:ext cx="2060228" cy="1371600"/>
          </a:xfrm>
          <a:prstGeom prst="rect">
            <a:avLst/>
          </a:prstGeom>
          <a:noFill/>
          <a:ln w="19050">
            <a:solidFill>
              <a:srgbClr val="000000"/>
            </a:solidFill>
            <a:miter lim="800000"/>
          </a:ln>
          <a:effectLst/>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90849" y="4121080"/>
            <a:ext cx="1925053" cy="1371600"/>
          </a:xfrm>
          <a:prstGeom prst="rect">
            <a:avLst/>
          </a:prstGeom>
          <a:noFill/>
          <a:ln w="19050">
            <a:solidFill>
              <a:srgbClr val="000000"/>
            </a:solidFill>
            <a:miter lim="800000"/>
          </a:ln>
          <a:effectLst/>
        </p:spPr>
      </p:pic>
      <p:pic>
        <p:nvPicPr>
          <p:cNvPr id="16" name="Picture 15" descr="C:\Users\Ras10\AppData\Local\Microsoft\Windows\Temporary Internet Files\Content.Outlook\K0PXCF9O\ORP (003).jpg"/>
          <p:cNvPicPr/>
          <p:nvPr/>
        </p:nvPicPr>
        <p:blipFill>
          <a:blip r:embed="rId8" cstate="print">
            <a:extLst>
              <a:ext uri="{BEBA8EAE-BF5A-486C-A8C5-ECC9F3942E4B}">
                <a14:imgProps xmlns:a14="http://schemas.microsoft.com/office/drawing/2010/main">
                  <a14:imgLayer r:embed="rId9">
                    <a14:imgEffect>
                      <a14:artisticPaintBrush/>
                    </a14:imgEffect>
                    <a14:imgEffect>
                      <a14:sharpenSoften amount="-25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6101191" y="4115949"/>
            <a:ext cx="2104098" cy="1374514"/>
          </a:xfrm>
          <a:prstGeom prst="rect">
            <a:avLst/>
          </a:prstGeom>
          <a:noFill/>
          <a:ln w="19050">
            <a:solidFill>
              <a:srgbClr val="000000"/>
            </a:solidFill>
            <a:miter lim="800000"/>
          </a:ln>
          <a:effectLst/>
        </p:spPr>
      </p:pic>
      <p:sp>
        <p:nvSpPr>
          <p:cNvPr id="17" name="Text Box 8"/>
          <p:cNvSpPr txBox="1">
            <a:spLocks noChangeArrowheads="1"/>
          </p:cNvSpPr>
          <p:nvPr/>
        </p:nvSpPr>
        <p:spPr bwMode="auto">
          <a:xfrm>
            <a:off x="1543044" y="5610825"/>
            <a:ext cx="2192177" cy="394958"/>
          </a:xfrm>
          <a:prstGeom prst="rect">
            <a:avLst/>
          </a:prstGeom>
          <a:noFill/>
          <a:ln w="9525">
            <a:noFill/>
            <a:miter lim="800000"/>
            <a:headEnd/>
            <a:tailEnd/>
          </a:ln>
        </p:spPr>
        <p:txBody>
          <a:bodyPr wrap="square" lIns="86338" tIns="43169" rIns="86338" bIns="43169">
            <a:spAutoFit/>
          </a:bodyPr>
          <a:lstStyle/>
          <a:p>
            <a:pPr algn="ctr" defTabSz="865188" fontAlgn="base">
              <a:spcBef>
                <a:spcPct val="0"/>
              </a:spcBef>
              <a:spcAft>
                <a:spcPct val="0"/>
              </a:spcAft>
            </a:pPr>
            <a:r>
              <a:rPr lang="en-US" sz="1000" b="1" dirty="0">
                <a:latin typeface="Century Gothic" panose="020B0502020202020204" pitchFamily="34" charset="0"/>
                <a:cs typeface="Arial"/>
              </a:rPr>
              <a:t>Virginia Class Submarine (VCS)</a:t>
            </a:r>
          </a:p>
          <a:p>
            <a:pPr algn="ctr" defTabSz="865188" fontAlgn="base">
              <a:spcBef>
                <a:spcPct val="0"/>
              </a:spcBef>
              <a:spcAft>
                <a:spcPct val="0"/>
              </a:spcAft>
            </a:pPr>
            <a:r>
              <a:rPr lang="en-US" sz="1000" dirty="0">
                <a:latin typeface="Century Gothic" panose="020B0502020202020204" pitchFamily="34" charset="0"/>
                <a:cs typeface="Arial"/>
              </a:rPr>
              <a:t>15 Boats Under Construction</a:t>
            </a:r>
          </a:p>
        </p:txBody>
      </p:sp>
      <p:sp>
        <p:nvSpPr>
          <p:cNvPr id="18" name="Text Box 6"/>
          <p:cNvSpPr txBox="1">
            <a:spLocks noChangeArrowheads="1"/>
          </p:cNvSpPr>
          <p:nvPr/>
        </p:nvSpPr>
        <p:spPr bwMode="auto">
          <a:xfrm>
            <a:off x="3765590" y="5536296"/>
            <a:ext cx="2180730" cy="856623"/>
          </a:xfrm>
          <a:prstGeom prst="rect">
            <a:avLst/>
          </a:prstGeom>
          <a:noFill/>
          <a:ln w="9525">
            <a:noFill/>
            <a:miter lim="800000"/>
            <a:headEnd/>
            <a:tailEnd/>
          </a:ln>
        </p:spPr>
        <p:txBody>
          <a:bodyPr wrap="square" lIns="86338" tIns="43169" rIns="86338" bIns="43169">
            <a:spAutoFit/>
          </a:bodyPr>
          <a:lstStyle/>
          <a:p>
            <a:pPr algn="ctr" defTabSz="865188" fontAlgn="base">
              <a:spcBef>
                <a:spcPct val="0"/>
              </a:spcBef>
              <a:spcAft>
                <a:spcPct val="0"/>
              </a:spcAft>
            </a:pPr>
            <a:r>
              <a:rPr lang="en-US" sz="1000" b="1" dirty="0">
                <a:latin typeface="Century Gothic" panose="020B0502020202020204" pitchFamily="34" charset="0"/>
                <a:cs typeface="Arial"/>
              </a:rPr>
              <a:t>Fleet Support</a:t>
            </a:r>
            <a:endParaRPr lang="en-US" sz="1000" dirty="0">
              <a:latin typeface="Century Gothic" panose="020B0502020202020204" pitchFamily="34" charset="0"/>
              <a:cs typeface="Arial"/>
            </a:endParaRPr>
          </a:p>
          <a:p>
            <a:pPr algn="ctr" defTabSz="865188" fontAlgn="base">
              <a:spcBef>
                <a:spcPct val="0"/>
              </a:spcBef>
              <a:spcAft>
                <a:spcPct val="0"/>
              </a:spcAft>
            </a:pPr>
            <a:r>
              <a:rPr lang="en-US" sz="1000" dirty="0">
                <a:latin typeface="Century Gothic" panose="020B0502020202020204" pitchFamily="34" charset="0"/>
                <a:cs typeface="Arial"/>
              </a:rPr>
              <a:t>Worldwide</a:t>
            </a:r>
          </a:p>
          <a:p>
            <a:pPr algn="ctr" defTabSz="865188" fontAlgn="base">
              <a:spcBef>
                <a:spcPct val="0"/>
              </a:spcBef>
              <a:spcAft>
                <a:spcPct val="0"/>
              </a:spcAft>
            </a:pPr>
            <a:r>
              <a:rPr lang="en-US" sz="1000" dirty="0">
                <a:latin typeface="Century Gothic" panose="020B0502020202020204" pitchFamily="34" charset="0"/>
                <a:cs typeface="Arial"/>
              </a:rPr>
              <a:t>Working all 10 </a:t>
            </a:r>
            <a:r>
              <a:rPr lang="en-US" sz="1000" i="1" dirty="0">
                <a:latin typeface="Century Gothic" panose="020B0502020202020204" pitchFamily="34" charset="0"/>
                <a:cs typeface="Arial"/>
              </a:rPr>
              <a:t>NIMITZ</a:t>
            </a:r>
            <a:r>
              <a:rPr lang="en-US" sz="1000" dirty="0">
                <a:latin typeface="Century Gothic" panose="020B0502020202020204" pitchFamily="34" charset="0"/>
                <a:cs typeface="Arial"/>
              </a:rPr>
              <a:t> Class CVNs, USS Gerald R. Ford (CVN 78) &amp; all Submarines Classes</a:t>
            </a:r>
          </a:p>
        </p:txBody>
      </p:sp>
      <p:sp>
        <p:nvSpPr>
          <p:cNvPr id="19" name="Text Box 9"/>
          <p:cNvSpPr txBox="1">
            <a:spLocks noChangeArrowheads="1"/>
          </p:cNvSpPr>
          <p:nvPr/>
        </p:nvSpPr>
        <p:spPr bwMode="auto">
          <a:xfrm>
            <a:off x="6049797" y="5610825"/>
            <a:ext cx="2298710" cy="856623"/>
          </a:xfrm>
          <a:prstGeom prst="rect">
            <a:avLst/>
          </a:prstGeom>
          <a:noFill/>
          <a:ln w="9525">
            <a:noFill/>
            <a:miter lim="800000"/>
            <a:headEnd/>
            <a:tailEnd/>
          </a:ln>
        </p:spPr>
        <p:txBody>
          <a:bodyPr wrap="square" lIns="86338" tIns="43169" rIns="86338" bIns="43169">
            <a:spAutoFit/>
          </a:bodyPr>
          <a:lstStyle/>
          <a:p>
            <a:pPr algn="ctr" defTabSz="865188" fontAlgn="base">
              <a:spcBef>
                <a:spcPct val="0"/>
              </a:spcBef>
              <a:spcAft>
                <a:spcPct val="0"/>
              </a:spcAft>
            </a:pPr>
            <a:r>
              <a:rPr lang="en-US" sz="1000" b="1" i="1" dirty="0" smtClean="0">
                <a:latin typeface="Century Gothic" panose="020B0502020202020204" pitchFamily="34" charset="0"/>
                <a:cs typeface="Arial"/>
              </a:rPr>
              <a:t>Columbia </a:t>
            </a:r>
            <a:r>
              <a:rPr lang="en-US" sz="1000" b="1" i="1" dirty="0">
                <a:latin typeface="Century Gothic" panose="020B0502020202020204" pitchFamily="34" charset="0"/>
                <a:cs typeface="Arial"/>
              </a:rPr>
              <a:t>Class Submarines (CLB)</a:t>
            </a:r>
          </a:p>
          <a:p>
            <a:pPr algn="ctr" defTabSz="865188" fontAlgn="base">
              <a:spcBef>
                <a:spcPct val="0"/>
              </a:spcBef>
              <a:spcAft>
                <a:spcPct val="0"/>
              </a:spcAft>
            </a:pPr>
            <a:r>
              <a:rPr lang="en-US" sz="1000" dirty="0">
                <a:latin typeface="Century Gothic" panose="020B0502020202020204" pitchFamily="34" charset="0"/>
                <a:cs typeface="Arial"/>
              </a:rPr>
              <a:t>Design and Construction</a:t>
            </a:r>
          </a:p>
          <a:p>
            <a:pPr algn="ctr" defTabSz="865188" fontAlgn="base">
              <a:spcBef>
                <a:spcPct val="0"/>
              </a:spcBef>
              <a:spcAft>
                <a:spcPct val="0"/>
              </a:spcAft>
            </a:pPr>
            <a:r>
              <a:rPr lang="en-US" sz="1000" dirty="0" smtClean="0">
                <a:latin typeface="Century Gothic" panose="020B0502020202020204" pitchFamily="34" charset="0"/>
                <a:cs typeface="Arial"/>
              </a:rPr>
              <a:t>Currently two </a:t>
            </a:r>
            <a:r>
              <a:rPr lang="en-US" sz="1000" dirty="0">
                <a:latin typeface="Century Gothic" panose="020B0502020202020204" pitchFamily="34" charset="0"/>
                <a:cs typeface="Arial"/>
              </a:rPr>
              <a:t>Boats under construction</a:t>
            </a:r>
          </a:p>
          <a:p>
            <a:pPr algn="ctr" defTabSz="865188"/>
            <a:endParaRPr lang="en-US" sz="1000" dirty="0">
              <a:solidFill>
                <a:srgbClr val="000000"/>
              </a:solidFill>
              <a:cs typeface="Arial"/>
            </a:endParaRPr>
          </a:p>
        </p:txBody>
      </p:sp>
      <p:sp>
        <p:nvSpPr>
          <p:cNvPr id="20" name="Text Box 9"/>
          <p:cNvSpPr txBox="1">
            <a:spLocks noChangeArrowheads="1"/>
          </p:cNvSpPr>
          <p:nvPr/>
        </p:nvSpPr>
        <p:spPr bwMode="auto">
          <a:xfrm>
            <a:off x="8328618" y="5610825"/>
            <a:ext cx="2366629" cy="548846"/>
          </a:xfrm>
          <a:prstGeom prst="rect">
            <a:avLst/>
          </a:prstGeom>
          <a:noFill/>
          <a:ln w="9525">
            <a:noFill/>
            <a:miter lim="800000"/>
            <a:headEnd/>
            <a:tailEnd/>
          </a:ln>
        </p:spPr>
        <p:txBody>
          <a:bodyPr wrap="square" lIns="86338" tIns="43169" rIns="86338" bIns="43169">
            <a:spAutoFit/>
          </a:bodyPr>
          <a:lstStyle/>
          <a:p>
            <a:pPr algn="ctr" defTabSz="865188" fontAlgn="base">
              <a:spcBef>
                <a:spcPct val="0"/>
              </a:spcBef>
              <a:spcAft>
                <a:spcPct val="0"/>
              </a:spcAft>
            </a:pPr>
            <a:r>
              <a:rPr lang="en-US" sz="1000" b="1" i="1" dirty="0" smtClean="0">
                <a:latin typeface="Century Gothic" panose="020B0502020202020204" pitchFamily="34" charset="0"/>
                <a:cs typeface="Arial"/>
              </a:rPr>
              <a:t>Enterprise/Doris </a:t>
            </a:r>
            <a:r>
              <a:rPr lang="en-US" sz="1000" b="1" i="1" dirty="0">
                <a:latin typeface="Century Gothic" panose="020B0502020202020204" pitchFamily="34" charset="0"/>
                <a:cs typeface="Arial"/>
              </a:rPr>
              <a:t>Miller </a:t>
            </a:r>
            <a:r>
              <a:rPr lang="en-US" sz="1000" b="1" dirty="0">
                <a:latin typeface="Century Gothic" panose="020B0502020202020204" pitchFamily="34" charset="0"/>
                <a:cs typeface="Arial"/>
              </a:rPr>
              <a:t>(</a:t>
            </a:r>
            <a:r>
              <a:rPr lang="en-US" sz="1000" b="1" dirty="0" smtClean="0">
                <a:latin typeface="Century Gothic" panose="020B0502020202020204" pitchFamily="34" charset="0"/>
                <a:cs typeface="Arial"/>
              </a:rPr>
              <a:t>CVN 80/81)</a:t>
            </a:r>
            <a:endParaRPr lang="en-US" sz="1000" dirty="0">
              <a:latin typeface="Century Gothic" panose="020B0502020202020204" pitchFamily="34" charset="0"/>
              <a:cs typeface="Arial"/>
            </a:endParaRPr>
          </a:p>
          <a:p>
            <a:pPr algn="ctr" defTabSz="865188" fontAlgn="base">
              <a:spcBef>
                <a:spcPct val="0"/>
              </a:spcBef>
              <a:spcAft>
                <a:spcPct val="0"/>
              </a:spcAft>
            </a:pPr>
            <a:r>
              <a:rPr lang="en-US" sz="1000" dirty="0">
                <a:latin typeface="Century Gothic" panose="020B0502020202020204" pitchFamily="34" charset="0"/>
                <a:cs typeface="Arial"/>
              </a:rPr>
              <a:t>Keel for </a:t>
            </a:r>
            <a:r>
              <a:rPr lang="en-US" sz="1000" dirty="0" smtClean="0">
                <a:latin typeface="Century Gothic" panose="020B0502020202020204" pitchFamily="34" charset="0"/>
                <a:cs typeface="Arial"/>
              </a:rPr>
              <a:t>CVN 80 </a:t>
            </a:r>
            <a:r>
              <a:rPr lang="en-US" sz="1000" dirty="0">
                <a:latin typeface="Century Gothic" panose="020B0502020202020204" pitchFamily="34" charset="0"/>
                <a:cs typeface="Arial"/>
              </a:rPr>
              <a:t>is scheduled for </a:t>
            </a:r>
            <a:r>
              <a:rPr lang="en-US" sz="1000" dirty="0" smtClean="0">
                <a:latin typeface="Century Gothic" panose="020B0502020202020204" pitchFamily="34" charset="0"/>
                <a:cs typeface="Arial"/>
              </a:rPr>
              <a:t>4/30/22</a:t>
            </a:r>
            <a:endParaRPr lang="en-US" sz="1000" dirty="0">
              <a:latin typeface="Century Gothic" panose="020B0502020202020204" pitchFamily="34" charset="0"/>
              <a:cs typeface="Arial"/>
            </a:endParaRPr>
          </a:p>
        </p:txBody>
      </p:sp>
      <p:pic>
        <p:nvPicPr>
          <p:cNvPr id="21" name="Picture 3"/>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16744" y="4121080"/>
            <a:ext cx="2103120" cy="1371600"/>
          </a:xfrm>
          <a:prstGeom prst="rect">
            <a:avLst/>
          </a:prstGeom>
          <a:noFill/>
          <a:ln w="222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6637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0"/>
            <a:ext cx="12193057" cy="6858594"/>
          </a:xfrm>
          <a:prstGeom prst="rect">
            <a:avLst/>
          </a:prstGeom>
        </p:spPr>
      </p:pic>
      <p:pic>
        <p:nvPicPr>
          <p:cNvPr id="7" name="Picture 6"/>
          <p:cNvPicPr>
            <a:picLocks noChangeAspect="1"/>
          </p:cNvPicPr>
          <p:nvPr/>
        </p:nvPicPr>
        <p:blipFill>
          <a:blip r:embed="rId3"/>
          <a:stretch>
            <a:fillRect/>
          </a:stretch>
        </p:blipFill>
        <p:spPr>
          <a:xfrm>
            <a:off x="0" y="-594"/>
            <a:ext cx="12193057" cy="6858594"/>
          </a:xfrm>
          <a:prstGeom prst="rect">
            <a:avLst/>
          </a:prstGeom>
        </p:spPr>
      </p:pic>
      <p:sp>
        <p:nvSpPr>
          <p:cNvPr id="4" name="Title 3"/>
          <p:cNvSpPr>
            <a:spLocks noGrp="1"/>
          </p:cNvSpPr>
          <p:nvPr>
            <p:ph type="title"/>
          </p:nvPr>
        </p:nvSpPr>
        <p:spPr>
          <a:xfrm>
            <a:off x="838200" y="365125"/>
            <a:ext cx="10515600" cy="870551"/>
          </a:xfrm>
        </p:spPr>
        <p:txBody>
          <a:bodyPr/>
          <a:lstStyle/>
          <a:p>
            <a:r>
              <a:rPr lang="en-US" sz="3200" dirty="0">
                <a:solidFill>
                  <a:schemeClr val="bg1"/>
                </a:solidFill>
              </a:rPr>
              <a:t>NNS Supplier Base Process Continued</a:t>
            </a:r>
          </a:p>
        </p:txBody>
      </p:sp>
      <p:sp>
        <p:nvSpPr>
          <p:cNvPr id="8" name="Slide Number Placeholder 5">
            <a:extLst>
              <a:ext uri="{FF2B5EF4-FFF2-40B4-BE49-F238E27FC236}">
                <a16:creationId xmlns:a16="http://schemas.microsoft.com/office/drawing/2014/main" id="{002EAA2D-0A35-A349-BCB9-EC81907B89B2}"/>
              </a:ext>
            </a:extLst>
          </p:cNvPr>
          <p:cNvSpPr>
            <a:spLocks noGrp="1"/>
          </p:cNvSpPr>
          <p:nvPr>
            <p:ph type="sldNum" sz="quarter" idx="12"/>
          </p:nvPr>
        </p:nvSpPr>
        <p:spPr/>
        <p:txBody>
          <a:bodyPr/>
          <a:lstStyle/>
          <a:p>
            <a:fld id="{E7C6FD75-0285-F041-B3DF-8E1B1E72BF17}" type="slidenum">
              <a:rPr lang="en-PT" smtClean="0">
                <a:solidFill>
                  <a:schemeClr val="bg1"/>
                </a:solidFill>
              </a:rPr>
              <a:t>30</a:t>
            </a:fld>
            <a:endParaRPr lang="en-PT" dirty="0">
              <a:solidFill>
                <a:schemeClr val="bg1"/>
              </a:solidFill>
            </a:endParaRPr>
          </a:p>
        </p:txBody>
      </p:sp>
      <p:sp>
        <p:nvSpPr>
          <p:cNvPr id="6" name="Content Placeholder 4"/>
          <p:cNvSpPr txBox="1">
            <a:spLocks/>
          </p:cNvSpPr>
          <p:nvPr/>
        </p:nvSpPr>
        <p:spPr>
          <a:xfrm>
            <a:off x="751701" y="1235675"/>
            <a:ext cx="8627077" cy="50539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smtClean="0">
                <a:solidFill>
                  <a:srgbClr val="FFC000"/>
                </a:solidFill>
              </a:rPr>
              <a:t>Second </a:t>
            </a:r>
            <a:r>
              <a:rPr lang="en-US" sz="1600" b="1" dirty="0">
                <a:solidFill>
                  <a:srgbClr val="FFC000"/>
                </a:solidFill>
              </a:rPr>
              <a:t>Base</a:t>
            </a:r>
          </a:p>
          <a:p>
            <a:r>
              <a:rPr lang="en-US" sz="1600" dirty="0" smtClean="0">
                <a:solidFill>
                  <a:schemeClr val="bg1"/>
                </a:solidFill>
              </a:rPr>
              <a:t>Buying </a:t>
            </a:r>
            <a:r>
              <a:rPr lang="en-US" sz="1600" dirty="0">
                <a:solidFill>
                  <a:schemeClr val="bg1"/>
                </a:solidFill>
              </a:rPr>
              <a:t>Offices are Notified that the Supplier is now in the Purchasing System</a:t>
            </a:r>
          </a:p>
          <a:p>
            <a:r>
              <a:rPr lang="en-US" sz="1600" dirty="0">
                <a:solidFill>
                  <a:schemeClr val="bg1"/>
                </a:solidFill>
              </a:rPr>
              <a:t>Buying Offices may Begin Issuing the Supplier Request for Quotes (RFQs)</a:t>
            </a:r>
          </a:p>
          <a:p>
            <a:r>
              <a:rPr lang="en-US" sz="1600" dirty="0">
                <a:solidFill>
                  <a:schemeClr val="bg1"/>
                </a:solidFill>
              </a:rPr>
              <a:t>Receiving a RFQ Advances the Supplier to 3rd Base</a:t>
            </a:r>
          </a:p>
          <a:p>
            <a:pPr marL="0" indent="0">
              <a:buNone/>
            </a:pPr>
            <a:endParaRPr lang="en-US" sz="1000" dirty="0">
              <a:solidFill>
                <a:schemeClr val="bg1"/>
              </a:solidFill>
            </a:endParaRPr>
          </a:p>
          <a:p>
            <a:pPr marL="0" indent="0">
              <a:buNone/>
            </a:pPr>
            <a:r>
              <a:rPr lang="en-US" sz="1600" b="1" dirty="0" smtClean="0">
                <a:solidFill>
                  <a:srgbClr val="FFC000"/>
                </a:solidFill>
              </a:rPr>
              <a:t>Third Base</a:t>
            </a:r>
            <a:endParaRPr lang="en-US" sz="1600" b="1" dirty="0">
              <a:solidFill>
                <a:srgbClr val="FFC000"/>
              </a:solidFill>
            </a:endParaRPr>
          </a:p>
          <a:p>
            <a:r>
              <a:rPr lang="en-US" sz="1600" dirty="0">
                <a:solidFill>
                  <a:schemeClr val="bg1"/>
                </a:solidFill>
              </a:rPr>
              <a:t>After Receiving the RFQ, the Supplier Should:</a:t>
            </a:r>
          </a:p>
          <a:p>
            <a:pPr lvl="1">
              <a:buFont typeface="Courier New" panose="02070309020205020404" pitchFamily="49" charset="0"/>
              <a:buChar char="o"/>
            </a:pPr>
            <a:r>
              <a:rPr lang="en-US" sz="1400" dirty="0">
                <a:solidFill>
                  <a:schemeClr val="bg1"/>
                </a:solidFill>
              </a:rPr>
              <a:t>Review the RFQ Fully to Ensure Understanding of all Requirements</a:t>
            </a:r>
          </a:p>
          <a:p>
            <a:pPr lvl="1">
              <a:buFont typeface="Courier New" panose="02070309020205020404" pitchFamily="49" charset="0"/>
              <a:buChar char="o"/>
            </a:pPr>
            <a:r>
              <a:rPr lang="en-US" sz="1400" dirty="0">
                <a:solidFill>
                  <a:schemeClr val="bg1"/>
                </a:solidFill>
              </a:rPr>
              <a:t>Submit its Quote by the Quote Deadline</a:t>
            </a:r>
          </a:p>
          <a:p>
            <a:pPr lvl="1">
              <a:buFont typeface="Courier New" panose="02070309020205020404" pitchFamily="49" charset="0"/>
              <a:buChar char="o"/>
            </a:pPr>
            <a:r>
              <a:rPr lang="en-US" sz="1400" dirty="0">
                <a:solidFill>
                  <a:schemeClr val="bg1"/>
                </a:solidFill>
              </a:rPr>
              <a:t>Provide all Requested Information Such as Price, Delivery Date, etc.</a:t>
            </a:r>
          </a:p>
          <a:p>
            <a:pPr lvl="1">
              <a:buFont typeface="Courier New" panose="02070309020205020404" pitchFamily="49" charset="0"/>
              <a:buChar char="o"/>
            </a:pPr>
            <a:r>
              <a:rPr lang="en-US" sz="1400" dirty="0">
                <a:solidFill>
                  <a:schemeClr val="bg1"/>
                </a:solidFill>
              </a:rPr>
              <a:t>Clearly Note any Exceptions to the Requirements in the RFQ</a:t>
            </a:r>
          </a:p>
          <a:p>
            <a:pPr lvl="1">
              <a:buFont typeface="Courier New" panose="02070309020205020404" pitchFamily="49" charset="0"/>
              <a:buChar char="o"/>
            </a:pPr>
            <a:r>
              <a:rPr lang="en-US" sz="1400" dirty="0">
                <a:solidFill>
                  <a:schemeClr val="bg1"/>
                </a:solidFill>
              </a:rPr>
              <a:t>Contact the Buyer With Questions</a:t>
            </a:r>
          </a:p>
          <a:p>
            <a:r>
              <a:rPr lang="en-US" sz="1600" dirty="0">
                <a:solidFill>
                  <a:schemeClr val="bg1"/>
                </a:solidFill>
              </a:rPr>
              <a:t>NNS will Evaluate Quotes for Technical Compliance and Best </a:t>
            </a:r>
            <a:r>
              <a:rPr lang="en-US" sz="1600" dirty="0" smtClean="0">
                <a:solidFill>
                  <a:schemeClr val="bg1"/>
                </a:solidFill>
              </a:rPr>
              <a:t>Value</a:t>
            </a:r>
          </a:p>
          <a:p>
            <a:pPr marL="0" indent="0">
              <a:buNone/>
            </a:pPr>
            <a:endParaRPr lang="en-US" sz="1000" dirty="0">
              <a:solidFill>
                <a:schemeClr val="bg1"/>
              </a:solidFill>
            </a:endParaRPr>
          </a:p>
          <a:p>
            <a:pPr marL="0" indent="0">
              <a:buNone/>
            </a:pPr>
            <a:r>
              <a:rPr lang="en-US" sz="1600" b="1" dirty="0" smtClean="0">
                <a:solidFill>
                  <a:srgbClr val="FFC000"/>
                </a:solidFill>
              </a:rPr>
              <a:t>Home Plate (Score)</a:t>
            </a:r>
            <a:endParaRPr lang="en-US" sz="1600" b="1" dirty="0">
              <a:solidFill>
                <a:srgbClr val="FFC000"/>
              </a:solidFill>
            </a:endParaRPr>
          </a:p>
          <a:p>
            <a:r>
              <a:rPr lang="en-US" sz="1600" dirty="0">
                <a:solidFill>
                  <a:schemeClr val="bg1"/>
                </a:solidFill>
              </a:rPr>
              <a:t>When NNS Awards the Supplier a Purchase Order/Subcontract, the Supplier Advances to Home Plate and Scores</a:t>
            </a:r>
          </a:p>
          <a:p>
            <a:pPr marL="0" indent="0">
              <a:buNone/>
            </a:pPr>
            <a:endParaRPr lang="en-US" sz="1600" dirty="0"/>
          </a:p>
        </p:txBody>
      </p:sp>
    </p:spTree>
    <p:extLst>
      <p:ext uri="{BB962C8B-B14F-4D97-AF65-F5344CB8AC3E}">
        <p14:creationId xmlns:p14="http://schemas.microsoft.com/office/powerpoint/2010/main" val="40786401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365125"/>
            <a:ext cx="10515600" cy="573989"/>
          </a:xfrm>
        </p:spPr>
        <p:txBody>
          <a:bodyPr/>
          <a:lstStyle/>
          <a:p>
            <a:r>
              <a:rPr lang="en-US" sz="2800" dirty="0">
                <a:solidFill>
                  <a:srgbClr val="003B4D"/>
                </a:solidFill>
              </a:rPr>
              <a:t>Ethics and Compliance</a:t>
            </a:r>
          </a:p>
        </p:txBody>
      </p:sp>
      <p:sp>
        <p:nvSpPr>
          <p:cNvPr id="6" name="Slide Number Placeholder 5">
            <a:extLst>
              <a:ext uri="{FF2B5EF4-FFF2-40B4-BE49-F238E27FC236}">
                <a16:creationId xmlns:a16="http://schemas.microsoft.com/office/drawing/2014/main" id="{002EAA2D-0A35-A349-BCB9-EC81907B89B2}"/>
              </a:ext>
            </a:extLst>
          </p:cNvPr>
          <p:cNvSpPr>
            <a:spLocks noGrp="1"/>
          </p:cNvSpPr>
          <p:nvPr>
            <p:ph type="sldNum" sz="quarter" idx="12"/>
          </p:nvPr>
        </p:nvSpPr>
        <p:spPr/>
        <p:txBody>
          <a:bodyPr/>
          <a:lstStyle/>
          <a:p>
            <a:fld id="{E7C6FD75-0285-F041-B3DF-8E1B1E72BF17}" type="slidenum">
              <a:rPr lang="en-PT" smtClean="0"/>
              <a:t>31</a:t>
            </a:fld>
            <a:endParaRPr lang="en-PT" dirty="0"/>
          </a:p>
        </p:txBody>
      </p:sp>
      <p:sp>
        <p:nvSpPr>
          <p:cNvPr id="11" name="Content Placeholder 4"/>
          <p:cNvSpPr txBox="1">
            <a:spLocks/>
          </p:cNvSpPr>
          <p:nvPr/>
        </p:nvSpPr>
        <p:spPr>
          <a:xfrm>
            <a:off x="838201" y="1027103"/>
            <a:ext cx="8583826" cy="50338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600" dirty="0"/>
              <a:t>NNS is Committed to Complying With Applicable Laws, Regulations and Standards</a:t>
            </a:r>
          </a:p>
          <a:p>
            <a:pPr algn="just"/>
            <a:r>
              <a:rPr lang="en-US" sz="1600" dirty="0"/>
              <a:t>Performing Ethically and With Integrity is Every NNS Employee’s Responsibility</a:t>
            </a:r>
          </a:p>
          <a:p>
            <a:pPr algn="just"/>
            <a:endParaRPr lang="en-US" sz="1600" dirty="0"/>
          </a:p>
          <a:p>
            <a:pPr algn="just"/>
            <a:r>
              <a:rPr lang="en-US" sz="1600" dirty="0"/>
              <a:t>NNS has a Robust Ethics and Compliance Program Designed to:</a:t>
            </a:r>
          </a:p>
          <a:p>
            <a:pPr lvl="1" algn="just">
              <a:buFont typeface="Courier New" panose="02070309020205020404" pitchFamily="49" charset="0"/>
              <a:buChar char="o"/>
            </a:pPr>
            <a:r>
              <a:rPr lang="en-US" sz="1400" dirty="0"/>
              <a:t>Prevent, Detect and Remediate Misconduct</a:t>
            </a:r>
          </a:p>
          <a:p>
            <a:pPr lvl="1" algn="just">
              <a:buFont typeface="Courier New" panose="02070309020205020404" pitchFamily="49" charset="0"/>
              <a:buChar char="o"/>
            </a:pPr>
            <a:r>
              <a:rPr lang="en-US" sz="1400" dirty="0"/>
              <a:t>Reduce Likelihood that Employees will Rationalize and Engage in Bad Behavior</a:t>
            </a:r>
          </a:p>
          <a:p>
            <a:pPr lvl="1" algn="just">
              <a:buFont typeface="Courier New" panose="02070309020205020404" pitchFamily="49" charset="0"/>
              <a:buChar char="o"/>
            </a:pPr>
            <a:r>
              <a:rPr lang="en-US" sz="1400" dirty="0"/>
              <a:t>Charge Leaders with not Creating an Environment Where Employees Feel Pressure to Work Outside of Procedures to Meet Business Goals</a:t>
            </a:r>
          </a:p>
          <a:p>
            <a:pPr lvl="1" algn="just">
              <a:buFont typeface="Courier New" panose="02070309020205020404" pitchFamily="49" charset="0"/>
              <a:buChar char="o"/>
            </a:pPr>
            <a:r>
              <a:rPr lang="en-US" sz="1400" dirty="0"/>
              <a:t>Provide a “Safe” Way for Employees to Report Misconduct Without Fear of Retaliation</a:t>
            </a:r>
          </a:p>
          <a:p>
            <a:pPr lvl="1" algn="just">
              <a:buFont typeface="Courier New" panose="02070309020205020404" pitchFamily="49" charset="0"/>
              <a:buChar char="o"/>
            </a:pPr>
            <a:r>
              <a:rPr lang="en-US" sz="1400" dirty="0"/>
              <a:t>To be a Responsible NNS Supplier, NNS Needs you to Have this Same Level of Commitment </a:t>
            </a:r>
          </a:p>
          <a:p>
            <a:pPr algn="just"/>
            <a:endParaRPr lang="en-US" sz="1600" dirty="0"/>
          </a:p>
          <a:p>
            <a:pPr algn="just"/>
            <a:r>
              <a:rPr lang="en-US" sz="1600" dirty="0"/>
              <a:t>Ethics and Compliance Requirements are Invoked Through Terms and Conditions of Purchase Orders/Subcontracts</a:t>
            </a:r>
          </a:p>
          <a:p>
            <a:pPr algn="just"/>
            <a:r>
              <a:rPr lang="en-US" sz="1600" dirty="0"/>
              <a:t>NNS has Information and Tools on its Supplier Website to Assist Suppliers With Developing/Enhancing Their Ethics and Business Conduct Processes </a:t>
            </a:r>
          </a:p>
        </p:txBody>
      </p:sp>
    </p:spTree>
    <p:extLst>
      <p:ext uri="{BB962C8B-B14F-4D97-AF65-F5344CB8AC3E}">
        <p14:creationId xmlns:p14="http://schemas.microsoft.com/office/powerpoint/2010/main" val="22318555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63878"/>
            <a:ext cx="10515600" cy="814945"/>
          </a:xfrm>
        </p:spPr>
        <p:txBody>
          <a:bodyPr/>
          <a:lstStyle/>
          <a:p>
            <a:r>
              <a:rPr lang="en-US" sz="2800" dirty="0">
                <a:solidFill>
                  <a:srgbClr val="003B4D"/>
                </a:solidFill>
              </a:rPr>
              <a:t>Supplier Ethics and Business Conduct Webpage</a:t>
            </a:r>
          </a:p>
        </p:txBody>
      </p:sp>
      <p:sp>
        <p:nvSpPr>
          <p:cNvPr id="6" name="Slide Number Placeholder 5">
            <a:extLst>
              <a:ext uri="{FF2B5EF4-FFF2-40B4-BE49-F238E27FC236}">
                <a16:creationId xmlns:a16="http://schemas.microsoft.com/office/drawing/2014/main" id="{002EAA2D-0A35-A349-BCB9-EC81907B89B2}"/>
              </a:ext>
            </a:extLst>
          </p:cNvPr>
          <p:cNvSpPr>
            <a:spLocks noGrp="1"/>
          </p:cNvSpPr>
          <p:nvPr>
            <p:ph type="sldNum" sz="quarter" idx="12"/>
          </p:nvPr>
        </p:nvSpPr>
        <p:spPr/>
        <p:txBody>
          <a:bodyPr/>
          <a:lstStyle/>
          <a:p>
            <a:fld id="{E7C6FD75-0285-F041-B3DF-8E1B1E72BF17}" type="slidenum">
              <a:rPr lang="en-PT" smtClean="0"/>
              <a:t>32</a:t>
            </a:fld>
            <a:endParaRPr lang="en-PT" dirty="0"/>
          </a:p>
        </p:txBody>
      </p:sp>
      <p:sp>
        <p:nvSpPr>
          <p:cNvPr id="2" name="Text Placeholder 1"/>
          <p:cNvSpPr>
            <a:spLocks noGrp="1"/>
          </p:cNvSpPr>
          <p:nvPr>
            <p:ph type="body" sz="quarter" idx="13"/>
          </p:nvPr>
        </p:nvSpPr>
        <p:spPr/>
        <p:txBody>
          <a:bodyPr/>
          <a:lstStyle/>
          <a:p>
            <a:pPr algn="ctr"/>
            <a:r>
              <a:rPr lang="en-US" dirty="0"/>
              <a:t>https://supplier.huntingtoningalls.com/sourcing/ethics-and-business-conduct/</a:t>
            </a:r>
          </a:p>
        </p:txBody>
      </p:sp>
      <p:pic>
        <p:nvPicPr>
          <p:cNvPr id="3" name="Picture 2"/>
          <p:cNvPicPr>
            <a:picLocks noChangeAspect="1"/>
          </p:cNvPicPr>
          <p:nvPr/>
        </p:nvPicPr>
        <p:blipFill>
          <a:blip r:embed="rId2"/>
          <a:stretch>
            <a:fillRect/>
          </a:stretch>
        </p:blipFill>
        <p:spPr>
          <a:xfrm>
            <a:off x="3031524" y="704047"/>
            <a:ext cx="5266037" cy="5049234"/>
          </a:xfrm>
          <a:prstGeom prst="rect">
            <a:avLst/>
          </a:prstGeom>
        </p:spPr>
      </p:pic>
      <p:pic>
        <p:nvPicPr>
          <p:cNvPr id="8" name="Picture 7"/>
          <p:cNvPicPr>
            <a:picLocks noChangeAspect="1"/>
          </p:cNvPicPr>
          <p:nvPr/>
        </p:nvPicPr>
        <p:blipFill>
          <a:blip r:embed="rId3"/>
          <a:stretch>
            <a:fillRect/>
          </a:stretch>
        </p:blipFill>
        <p:spPr>
          <a:xfrm>
            <a:off x="2893230" y="2953265"/>
            <a:ext cx="1703483" cy="1241854"/>
          </a:xfrm>
          <a:prstGeom prst="rect">
            <a:avLst/>
          </a:prstGeom>
        </p:spPr>
      </p:pic>
    </p:spTree>
    <p:extLst>
      <p:ext uri="{BB962C8B-B14F-4D97-AF65-F5344CB8AC3E}">
        <p14:creationId xmlns:p14="http://schemas.microsoft.com/office/powerpoint/2010/main" val="35504391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365125"/>
            <a:ext cx="10515600" cy="573989"/>
          </a:xfrm>
        </p:spPr>
        <p:txBody>
          <a:bodyPr/>
          <a:lstStyle/>
          <a:p>
            <a:r>
              <a:rPr lang="en-US" sz="2800" dirty="0">
                <a:solidFill>
                  <a:srgbClr val="003B4D"/>
                </a:solidFill>
              </a:rPr>
              <a:t>NNS Supplier Responsibilities</a:t>
            </a:r>
          </a:p>
        </p:txBody>
      </p:sp>
      <p:sp>
        <p:nvSpPr>
          <p:cNvPr id="6" name="Slide Number Placeholder 5">
            <a:extLst>
              <a:ext uri="{FF2B5EF4-FFF2-40B4-BE49-F238E27FC236}">
                <a16:creationId xmlns:a16="http://schemas.microsoft.com/office/drawing/2014/main" id="{002EAA2D-0A35-A349-BCB9-EC81907B89B2}"/>
              </a:ext>
            </a:extLst>
          </p:cNvPr>
          <p:cNvSpPr>
            <a:spLocks noGrp="1"/>
          </p:cNvSpPr>
          <p:nvPr>
            <p:ph type="sldNum" sz="quarter" idx="12"/>
          </p:nvPr>
        </p:nvSpPr>
        <p:spPr/>
        <p:txBody>
          <a:bodyPr/>
          <a:lstStyle/>
          <a:p>
            <a:fld id="{E7C6FD75-0285-F041-B3DF-8E1B1E72BF17}" type="slidenum">
              <a:rPr lang="en-PT" smtClean="0"/>
              <a:t>33</a:t>
            </a:fld>
            <a:endParaRPr lang="en-PT" dirty="0"/>
          </a:p>
        </p:txBody>
      </p:sp>
      <p:sp>
        <p:nvSpPr>
          <p:cNvPr id="11" name="Content Placeholder 4"/>
          <p:cNvSpPr txBox="1">
            <a:spLocks/>
          </p:cNvSpPr>
          <p:nvPr/>
        </p:nvSpPr>
        <p:spPr>
          <a:xfrm>
            <a:off x="838201" y="1027103"/>
            <a:ext cx="8583826" cy="50338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200000"/>
              </a:lnSpc>
            </a:pPr>
            <a:r>
              <a:rPr lang="en-US" sz="1600" dirty="0"/>
              <a:t>Review and Understand all Requirements in NNS Subcontract/Purchase Order </a:t>
            </a:r>
          </a:p>
          <a:p>
            <a:pPr algn="just">
              <a:lnSpc>
                <a:spcPct val="200000"/>
              </a:lnSpc>
            </a:pPr>
            <a:r>
              <a:rPr lang="en-US" sz="1600" dirty="0"/>
              <a:t>Abide by all Applicable Laws and Regulations</a:t>
            </a:r>
          </a:p>
          <a:p>
            <a:pPr algn="just">
              <a:lnSpc>
                <a:spcPct val="200000"/>
              </a:lnSpc>
            </a:pPr>
            <a:r>
              <a:rPr lang="en-US" sz="1600" dirty="0"/>
              <a:t>Conduct all Business in an Ethical Manner </a:t>
            </a:r>
          </a:p>
          <a:p>
            <a:pPr algn="just">
              <a:lnSpc>
                <a:spcPct val="200000"/>
              </a:lnSpc>
            </a:pPr>
            <a:r>
              <a:rPr lang="en-US" sz="1600" dirty="0"/>
              <a:t>Provide Quality Products and/or Services</a:t>
            </a:r>
          </a:p>
          <a:p>
            <a:pPr algn="just">
              <a:lnSpc>
                <a:spcPct val="200000"/>
              </a:lnSpc>
            </a:pPr>
            <a:r>
              <a:rPr lang="en-US" sz="1600" dirty="0"/>
              <a:t>Provide Consistent On-time Delivery</a:t>
            </a:r>
          </a:p>
          <a:p>
            <a:pPr algn="just">
              <a:lnSpc>
                <a:spcPct val="200000"/>
              </a:lnSpc>
            </a:pPr>
            <a:r>
              <a:rPr lang="en-US" sz="1600" dirty="0"/>
              <a:t>Ensure all Tiers of the Supply Chain Understand Contractual Responsibilities Related to the Subcontract/Purchase Order</a:t>
            </a:r>
          </a:p>
          <a:p>
            <a:pPr algn="just">
              <a:lnSpc>
                <a:spcPct val="200000"/>
              </a:lnSpc>
            </a:pPr>
            <a:r>
              <a:rPr lang="en-US" sz="1600" dirty="0"/>
              <a:t>Continue to Look for Ways to Improve the Value of Your Products and Services</a:t>
            </a:r>
          </a:p>
        </p:txBody>
      </p:sp>
    </p:spTree>
    <p:extLst>
      <p:ext uri="{BB962C8B-B14F-4D97-AF65-F5344CB8AC3E}">
        <p14:creationId xmlns:p14="http://schemas.microsoft.com/office/powerpoint/2010/main" val="9929284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365125"/>
            <a:ext cx="10515600" cy="777875"/>
          </a:xfrm>
        </p:spPr>
        <p:txBody>
          <a:bodyPr/>
          <a:lstStyle/>
          <a:p>
            <a:r>
              <a:rPr lang="en-US" sz="2700" dirty="0">
                <a:solidFill>
                  <a:srgbClr val="003B4D"/>
                </a:solidFill>
              </a:rPr>
              <a:t>Supplier Code of Conduct; Expectations we hold for Suppliers</a:t>
            </a:r>
          </a:p>
        </p:txBody>
      </p:sp>
      <p:pic>
        <p:nvPicPr>
          <p:cNvPr id="11" name="Picture 10"/>
          <p:cNvPicPr>
            <a:picLocks noChangeAspect="1"/>
          </p:cNvPicPr>
          <p:nvPr/>
        </p:nvPicPr>
        <p:blipFill>
          <a:blip r:embed="rId2"/>
          <a:stretch>
            <a:fillRect/>
          </a:stretch>
        </p:blipFill>
        <p:spPr>
          <a:xfrm>
            <a:off x="838200" y="1259161"/>
            <a:ext cx="4470862" cy="4326914"/>
          </a:xfrm>
          <a:prstGeom prst="rect">
            <a:avLst/>
          </a:prstGeom>
        </p:spPr>
      </p:pic>
      <p:pic>
        <p:nvPicPr>
          <p:cNvPr id="12" name="Picture 11"/>
          <p:cNvPicPr>
            <a:picLocks noChangeAspect="1"/>
          </p:cNvPicPr>
          <p:nvPr/>
        </p:nvPicPr>
        <p:blipFill>
          <a:blip r:embed="rId3"/>
          <a:stretch>
            <a:fillRect/>
          </a:stretch>
        </p:blipFill>
        <p:spPr>
          <a:xfrm>
            <a:off x="6055924" y="1289054"/>
            <a:ext cx="4511431" cy="3072650"/>
          </a:xfrm>
          <a:prstGeom prst="rect">
            <a:avLst/>
          </a:prstGeom>
        </p:spPr>
      </p:pic>
      <p:pic>
        <p:nvPicPr>
          <p:cNvPr id="13" name="Picture 12"/>
          <p:cNvPicPr>
            <a:picLocks noChangeAspect="1"/>
          </p:cNvPicPr>
          <p:nvPr/>
        </p:nvPicPr>
        <p:blipFill>
          <a:blip r:embed="rId4"/>
          <a:stretch>
            <a:fillRect/>
          </a:stretch>
        </p:blipFill>
        <p:spPr>
          <a:xfrm>
            <a:off x="5854667" y="4507758"/>
            <a:ext cx="4913947" cy="1172950"/>
          </a:xfrm>
          <a:prstGeom prst="rect">
            <a:avLst/>
          </a:prstGeom>
        </p:spPr>
      </p:pic>
      <p:sp>
        <p:nvSpPr>
          <p:cNvPr id="14" name="Slide Number Placeholder 5">
            <a:extLst>
              <a:ext uri="{FF2B5EF4-FFF2-40B4-BE49-F238E27FC236}">
                <a16:creationId xmlns:a16="http://schemas.microsoft.com/office/drawing/2014/main" id="{002EAA2D-0A35-A349-BCB9-EC81907B89B2}"/>
              </a:ext>
            </a:extLst>
          </p:cNvPr>
          <p:cNvSpPr>
            <a:spLocks noGrp="1"/>
          </p:cNvSpPr>
          <p:nvPr>
            <p:ph type="sldNum" sz="quarter" idx="12"/>
          </p:nvPr>
        </p:nvSpPr>
        <p:spPr>
          <a:xfrm>
            <a:off x="8610600" y="6356350"/>
            <a:ext cx="2743200" cy="365125"/>
          </a:xfrm>
        </p:spPr>
        <p:txBody>
          <a:bodyPr/>
          <a:lstStyle/>
          <a:p>
            <a:fld id="{E7C6FD75-0285-F041-B3DF-8E1B1E72BF17}" type="slidenum">
              <a:rPr lang="en-PT" smtClean="0"/>
              <a:t>34</a:t>
            </a:fld>
            <a:endParaRPr lang="en-PT" dirty="0"/>
          </a:p>
        </p:txBody>
      </p:sp>
    </p:spTree>
    <p:extLst>
      <p:ext uri="{BB962C8B-B14F-4D97-AF65-F5344CB8AC3E}">
        <p14:creationId xmlns:p14="http://schemas.microsoft.com/office/powerpoint/2010/main" val="25900858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365125"/>
            <a:ext cx="10515600" cy="573989"/>
          </a:xfrm>
        </p:spPr>
        <p:txBody>
          <a:bodyPr/>
          <a:lstStyle/>
          <a:p>
            <a:r>
              <a:rPr lang="en-US" sz="2800" dirty="0">
                <a:solidFill>
                  <a:srgbClr val="003B4D"/>
                </a:solidFill>
              </a:rPr>
              <a:t>Commonly Asked Questions </a:t>
            </a:r>
          </a:p>
        </p:txBody>
      </p:sp>
      <p:sp>
        <p:nvSpPr>
          <p:cNvPr id="6" name="Slide Number Placeholder 5">
            <a:extLst>
              <a:ext uri="{FF2B5EF4-FFF2-40B4-BE49-F238E27FC236}">
                <a16:creationId xmlns:a16="http://schemas.microsoft.com/office/drawing/2014/main" id="{002EAA2D-0A35-A349-BCB9-EC81907B89B2}"/>
              </a:ext>
            </a:extLst>
          </p:cNvPr>
          <p:cNvSpPr>
            <a:spLocks noGrp="1"/>
          </p:cNvSpPr>
          <p:nvPr>
            <p:ph type="sldNum" sz="quarter" idx="12"/>
          </p:nvPr>
        </p:nvSpPr>
        <p:spPr/>
        <p:txBody>
          <a:bodyPr/>
          <a:lstStyle/>
          <a:p>
            <a:fld id="{E7C6FD75-0285-F041-B3DF-8E1B1E72BF17}" type="slidenum">
              <a:rPr lang="en-PT" smtClean="0"/>
              <a:t>35</a:t>
            </a:fld>
            <a:endParaRPr lang="en-PT" dirty="0"/>
          </a:p>
        </p:txBody>
      </p:sp>
      <p:sp>
        <p:nvSpPr>
          <p:cNvPr id="11" name="Content Placeholder 4"/>
          <p:cNvSpPr txBox="1">
            <a:spLocks/>
          </p:cNvSpPr>
          <p:nvPr/>
        </p:nvSpPr>
        <p:spPr>
          <a:xfrm>
            <a:off x="838201" y="1027103"/>
            <a:ext cx="8583826" cy="50338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Font typeface="+mj-lt"/>
              <a:buAutoNum type="arabicPeriod"/>
            </a:pPr>
            <a:r>
              <a:rPr lang="en-US" sz="1400" dirty="0"/>
              <a:t>How does a potential supplier find out about opportunities? NNS does not advertise opportunities.  Current suppliers are made aware of opportunities through contact with their Supply Chain Management Buyer.</a:t>
            </a:r>
          </a:p>
          <a:p>
            <a:pPr marL="342900" indent="-342900">
              <a:lnSpc>
                <a:spcPct val="100000"/>
              </a:lnSpc>
              <a:buFont typeface="+mj-lt"/>
              <a:buAutoNum type="arabicPeriod"/>
            </a:pPr>
            <a:endParaRPr lang="en-US" sz="1400" dirty="0"/>
          </a:p>
          <a:p>
            <a:pPr marL="342900" indent="-342900">
              <a:lnSpc>
                <a:spcPct val="100000"/>
              </a:lnSpc>
              <a:buFont typeface="+mj-lt"/>
              <a:buAutoNum type="arabicPeriod"/>
            </a:pPr>
            <a:r>
              <a:rPr lang="en-US" sz="1400" dirty="0"/>
              <a:t>Do you have a tier 2 program? If so, how does it work? NNS does not have a Tier 2 program. </a:t>
            </a:r>
          </a:p>
          <a:p>
            <a:pPr marL="342900" indent="-342900">
              <a:lnSpc>
                <a:spcPct val="100000"/>
              </a:lnSpc>
              <a:buFont typeface="+mj-lt"/>
              <a:buAutoNum type="arabicPeriod"/>
            </a:pPr>
            <a:endParaRPr lang="en-US" sz="1400" dirty="0"/>
          </a:p>
          <a:p>
            <a:pPr marL="342900" indent="-342900">
              <a:lnSpc>
                <a:spcPct val="100000"/>
              </a:lnSpc>
              <a:buFont typeface="+mj-lt"/>
              <a:buAutoNum type="arabicPeriod"/>
            </a:pPr>
            <a:r>
              <a:rPr lang="en-US" sz="1400" dirty="0"/>
              <a:t>How does a supplier maintain a productive relationship with NNS?  Consistent communication with Supply Chain Management (SCM) is important. Once on-boarded, build a relationship with the SCM buyer and communicate openly and honestly about your products, services and capabilities. When in doubt, ask questions. Don’t over extend your company. Connect with the Supplier Development department for training opportunities, diversify business products/services within HII Enterprise, and make sure you understand how to do business with NNS. </a:t>
            </a:r>
          </a:p>
          <a:p>
            <a:pPr marL="342900" indent="-342900">
              <a:lnSpc>
                <a:spcPct val="100000"/>
              </a:lnSpc>
              <a:buFont typeface="+mj-lt"/>
              <a:buAutoNum type="arabicPeriod"/>
            </a:pPr>
            <a:endParaRPr lang="en-US" sz="1400" dirty="0"/>
          </a:p>
          <a:p>
            <a:pPr marL="342900" indent="-342900">
              <a:lnSpc>
                <a:spcPct val="100000"/>
              </a:lnSpc>
              <a:buFont typeface="+mj-lt"/>
              <a:buAutoNum type="arabicPeriod"/>
            </a:pPr>
            <a:r>
              <a:rPr lang="en-US" sz="1400" dirty="0"/>
              <a:t>Does FAR (Federal Acquisition Regulation) and DFARS (Defense Federal Acquisition Regulation Supplement) apply to Indirect Procurements?  No, FAR and DFARS are not applicable to indirect procurements.</a:t>
            </a:r>
            <a:r>
              <a:rPr lang="en-US" sz="1600" dirty="0"/>
              <a:t> </a:t>
            </a:r>
          </a:p>
        </p:txBody>
      </p:sp>
    </p:spTree>
    <p:extLst>
      <p:ext uri="{BB962C8B-B14F-4D97-AF65-F5344CB8AC3E}">
        <p14:creationId xmlns:p14="http://schemas.microsoft.com/office/powerpoint/2010/main" val="20341278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32647" y="424122"/>
            <a:ext cx="4863353" cy="632381"/>
          </a:xfrm>
        </p:spPr>
        <p:txBody>
          <a:bodyPr/>
          <a:lstStyle/>
          <a:p>
            <a:r>
              <a:rPr lang="en-US" sz="3600" dirty="0"/>
              <a:t>Contact Information</a:t>
            </a:r>
          </a:p>
        </p:txBody>
      </p:sp>
      <p:sp>
        <p:nvSpPr>
          <p:cNvPr id="5" name="Subtitle 4"/>
          <p:cNvSpPr>
            <a:spLocks noGrp="1"/>
          </p:cNvSpPr>
          <p:nvPr>
            <p:ph type="subTitle" idx="1"/>
          </p:nvPr>
        </p:nvSpPr>
        <p:spPr>
          <a:xfrm>
            <a:off x="1232647" y="1297459"/>
            <a:ext cx="5065643" cy="4955060"/>
          </a:xfrm>
        </p:spPr>
        <p:txBody>
          <a:bodyPr/>
          <a:lstStyle/>
          <a:p>
            <a:r>
              <a:rPr lang="en-US" b="1" u="sng" dirty="0"/>
              <a:t>Small Business Office </a:t>
            </a:r>
          </a:p>
          <a:p>
            <a:r>
              <a:rPr lang="en-US" dirty="0"/>
              <a:t>Katina Adams</a:t>
            </a:r>
          </a:p>
          <a:p>
            <a:r>
              <a:rPr lang="en-US" dirty="0"/>
              <a:t>Manager, Socio Economic Business Liaison </a:t>
            </a:r>
          </a:p>
          <a:p>
            <a:r>
              <a:rPr lang="en-US" dirty="0"/>
              <a:t>757-380-7011</a:t>
            </a:r>
          </a:p>
          <a:p>
            <a:r>
              <a:rPr lang="en-US" dirty="0" smtClean="0">
                <a:hlinkClick r:id="rId2"/>
              </a:rPr>
              <a:t>Smallbusiness@hii-nns.com</a:t>
            </a:r>
            <a:r>
              <a:rPr lang="en-US" dirty="0" smtClean="0"/>
              <a:t> </a:t>
            </a:r>
            <a:endParaRPr lang="en-US" dirty="0"/>
          </a:p>
          <a:p>
            <a:endParaRPr lang="en-US" dirty="0"/>
          </a:p>
          <a:p>
            <a:endParaRPr lang="en-US" dirty="0"/>
          </a:p>
          <a:p>
            <a:r>
              <a:rPr lang="en-US" b="1" u="sng" dirty="0"/>
              <a:t>NNS Prospective Supplier Program</a:t>
            </a:r>
          </a:p>
          <a:p>
            <a:r>
              <a:rPr lang="en-US" dirty="0"/>
              <a:t>Strategic Sourcing / Supplier Development Office</a:t>
            </a:r>
          </a:p>
          <a:p>
            <a:r>
              <a:rPr lang="en-US" dirty="0" smtClean="0">
                <a:hlinkClick r:id="rId3"/>
              </a:rPr>
              <a:t>NNSProspectiveSupplier@hii-nns.com</a:t>
            </a:r>
            <a:r>
              <a:rPr lang="en-US" dirty="0" smtClean="0"/>
              <a:t> </a:t>
            </a:r>
            <a:endParaRPr lang="en-US" dirty="0"/>
          </a:p>
          <a:p>
            <a:endParaRPr lang="en-US" dirty="0"/>
          </a:p>
        </p:txBody>
      </p:sp>
      <p:sp>
        <p:nvSpPr>
          <p:cNvPr id="6" name="Slide Number Placeholder 5">
            <a:extLst>
              <a:ext uri="{FF2B5EF4-FFF2-40B4-BE49-F238E27FC236}">
                <a16:creationId xmlns:a16="http://schemas.microsoft.com/office/drawing/2014/main" id="{002EAA2D-0A35-A349-BCB9-EC81907B89B2}"/>
              </a:ext>
            </a:extLst>
          </p:cNvPr>
          <p:cNvSpPr>
            <a:spLocks noGrp="1"/>
          </p:cNvSpPr>
          <p:nvPr>
            <p:ph type="sldNum" sz="quarter" idx="4294967295"/>
          </p:nvPr>
        </p:nvSpPr>
        <p:spPr>
          <a:xfrm>
            <a:off x="8610600" y="6356350"/>
            <a:ext cx="2743200" cy="365125"/>
          </a:xfrm>
          <a:prstGeom prst="rect">
            <a:avLst/>
          </a:prstGeom>
        </p:spPr>
        <p:txBody>
          <a:bodyPr/>
          <a:lstStyle/>
          <a:p>
            <a:pPr algn="r"/>
            <a:fld id="{E7C6FD75-0285-F041-B3DF-8E1B1E72BF17}" type="slidenum">
              <a:rPr lang="en-PT" sz="1200" smtClean="0">
                <a:solidFill>
                  <a:schemeClr val="bg1"/>
                </a:solidFill>
              </a:rPr>
              <a:pPr algn="r"/>
              <a:t>36</a:t>
            </a:fld>
            <a:endParaRPr lang="en-PT" sz="1200" dirty="0">
              <a:solidFill>
                <a:schemeClr val="bg1"/>
              </a:solidFill>
            </a:endParaRPr>
          </a:p>
        </p:txBody>
      </p:sp>
    </p:spTree>
    <p:extLst>
      <p:ext uri="{BB962C8B-B14F-4D97-AF65-F5344CB8AC3E}">
        <p14:creationId xmlns:p14="http://schemas.microsoft.com/office/powerpoint/2010/main" val="4264613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02EAA2D-0A35-A349-BCB9-EC81907B89B2}"/>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P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7C6FD75-0285-F041-B3DF-8E1B1E72BF17}" type="slidenum">
              <a:rPr lang="en-PT" smtClean="0">
                <a:solidFill>
                  <a:schemeClr val="bg1"/>
                </a:solidFill>
              </a:rPr>
              <a:pPr/>
              <a:t>37</a:t>
            </a:fld>
            <a:endParaRPr lang="en-PT" dirty="0">
              <a:solidFill>
                <a:schemeClr val="bg1"/>
              </a:solidFill>
            </a:endParaRPr>
          </a:p>
        </p:txBody>
      </p:sp>
      <p:pic>
        <p:nvPicPr>
          <p:cNvPr id="16" name="Picture 15"/>
          <p:cNvPicPr>
            <a:picLocks noChangeAspect="1"/>
          </p:cNvPicPr>
          <p:nvPr/>
        </p:nvPicPr>
        <p:blipFill>
          <a:blip r:embed="rId3"/>
          <a:stretch>
            <a:fillRect/>
          </a:stretch>
        </p:blipFill>
        <p:spPr>
          <a:xfrm>
            <a:off x="769885" y="6380188"/>
            <a:ext cx="1118875" cy="317448"/>
          </a:xfrm>
          <a:prstGeom prst="rect">
            <a:avLst/>
          </a:prstGeom>
        </p:spPr>
      </p:pic>
    </p:spTree>
    <p:extLst>
      <p:ext uri="{BB962C8B-B14F-4D97-AF65-F5344CB8AC3E}">
        <p14:creationId xmlns:p14="http://schemas.microsoft.com/office/powerpoint/2010/main" val="30899250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200" dirty="0">
                <a:solidFill>
                  <a:srgbClr val="003B4D"/>
                </a:solidFill>
              </a:rPr>
              <a:t>NNS Buying Offices</a:t>
            </a:r>
          </a:p>
        </p:txBody>
      </p:sp>
      <p:sp>
        <p:nvSpPr>
          <p:cNvPr id="8" name="Content Placeholder 7"/>
          <p:cNvSpPr>
            <a:spLocks noGrp="1"/>
          </p:cNvSpPr>
          <p:nvPr>
            <p:ph idx="1"/>
          </p:nvPr>
        </p:nvSpPr>
        <p:spPr/>
        <p:txBody>
          <a:bodyPr/>
          <a:lstStyle/>
          <a:p>
            <a:r>
              <a:rPr lang="en-US" sz="1800" dirty="0"/>
              <a:t>Raw Material, Hardware and Small Electrical Components</a:t>
            </a:r>
          </a:p>
          <a:p>
            <a:r>
              <a:rPr lang="en-US" sz="1800" dirty="0"/>
              <a:t>Valves, Fittings, Filters and Strainers</a:t>
            </a:r>
          </a:p>
          <a:p>
            <a:r>
              <a:rPr lang="en-US" sz="1800" dirty="0"/>
              <a:t>Complex Deck Machinery</a:t>
            </a:r>
          </a:p>
          <a:p>
            <a:r>
              <a:rPr lang="en-US" sz="1800" dirty="0"/>
              <a:t>IT (Hardware, Software &amp; Services)</a:t>
            </a:r>
          </a:p>
          <a:p>
            <a:r>
              <a:rPr lang="en-US" sz="1800" dirty="0"/>
              <a:t>Maintenance Repair Operations, Construction, Engineering and Facilities Services</a:t>
            </a:r>
          </a:p>
          <a:p>
            <a:r>
              <a:rPr lang="en-US" sz="1800" dirty="0"/>
              <a:t>Business Services</a:t>
            </a:r>
          </a:p>
          <a:p>
            <a:r>
              <a:rPr lang="en-US" sz="1800" dirty="0"/>
              <a:t>Complex Electrical Components</a:t>
            </a:r>
          </a:p>
          <a:p>
            <a:r>
              <a:rPr lang="en-US" sz="1800" dirty="0"/>
              <a:t>Build to Print, Make/Buy, Shipboard Subcontracted Materials</a:t>
            </a:r>
          </a:p>
          <a:p>
            <a:r>
              <a:rPr lang="en-US" sz="1800" dirty="0"/>
              <a:t>Shipboard Subcontract Services</a:t>
            </a:r>
          </a:p>
          <a:p>
            <a:r>
              <a:rPr lang="en-US" sz="1800" dirty="0"/>
              <a:t>Outsourcing &amp; Complex Build to </a:t>
            </a:r>
            <a:r>
              <a:rPr lang="en-US" sz="1800" dirty="0" smtClean="0"/>
              <a:t>Print</a:t>
            </a:r>
            <a:endParaRPr lang="en-US" sz="1800" dirty="0"/>
          </a:p>
        </p:txBody>
      </p:sp>
      <p:sp>
        <p:nvSpPr>
          <p:cNvPr id="9" name="Slide Number Placeholder 5">
            <a:extLst>
              <a:ext uri="{FF2B5EF4-FFF2-40B4-BE49-F238E27FC236}">
                <a16:creationId xmlns:a16="http://schemas.microsoft.com/office/drawing/2014/main" id="{002EAA2D-0A35-A349-BCB9-EC81907B89B2}"/>
              </a:ext>
            </a:extLst>
          </p:cNvPr>
          <p:cNvSpPr>
            <a:spLocks noGrp="1"/>
          </p:cNvSpPr>
          <p:nvPr>
            <p:ph type="sldNum" sz="quarter" idx="12"/>
          </p:nvPr>
        </p:nvSpPr>
        <p:spPr/>
        <p:txBody>
          <a:bodyPr/>
          <a:lstStyle/>
          <a:p>
            <a:fld id="{E7C6FD75-0285-F041-B3DF-8E1B1E72BF17}" type="slidenum">
              <a:rPr lang="en-PT" smtClean="0"/>
              <a:t>4</a:t>
            </a:fld>
            <a:endParaRPr lang="en-PT" dirty="0"/>
          </a:p>
        </p:txBody>
      </p:sp>
    </p:spTree>
    <p:extLst>
      <p:ext uri="{BB962C8B-B14F-4D97-AF65-F5344CB8AC3E}">
        <p14:creationId xmlns:p14="http://schemas.microsoft.com/office/powerpoint/2010/main" val="8820648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31C49-2BC5-934D-B918-6F9FB6F65CEC}"/>
              </a:ext>
            </a:extLst>
          </p:cNvPr>
          <p:cNvSpPr>
            <a:spLocks noGrp="1"/>
          </p:cNvSpPr>
          <p:nvPr>
            <p:ph type="title"/>
          </p:nvPr>
        </p:nvSpPr>
        <p:spPr>
          <a:xfrm>
            <a:off x="838200" y="161722"/>
            <a:ext cx="10515600" cy="1325563"/>
          </a:xfrm>
        </p:spPr>
        <p:txBody>
          <a:bodyPr/>
          <a:lstStyle/>
          <a:p>
            <a:r>
              <a:rPr lang="en-US" sz="3200" dirty="0">
                <a:solidFill>
                  <a:srgbClr val="003B4D"/>
                </a:solidFill>
              </a:rPr>
              <a:t>Raw Material, Hardware and Small Electrical Components Buying Office </a:t>
            </a:r>
            <a:endParaRPr lang="en-PT" sz="3200" dirty="0">
              <a:solidFill>
                <a:srgbClr val="003B4D"/>
              </a:solidFill>
            </a:endParaRPr>
          </a:p>
        </p:txBody>
      </p:sp>
      <p:sp>
        <p:nvSpPr>
          <p:cNvPr id="3" name="Content Placeholder 2">
            <a:extLst>
              <a:ext uri="{FF2B5EF4-FFF2-40B4-BE49-F238E27FC236}">
                <a16:creationId xmlns:a16="http://schemas.microsoft.com/office/drawing/2014/main" id="{DB6348CA-DE9F-FD47-AFFB-DCD7C921E79A}"/>
              </a:ext>
            </a:extLst>
          </p:cNvPr>
          <p:cNvSpPr>
            <a:spLocks noGrp="1"/>
          </p:cNvSpPr>
          <p:nvPr>
            <p:ph idx="1"/>
          </p:nvPr>
        </p:nvSpPr>
        <p:spPr>
          <a:xfrm>
            <a:off x="838200" y="1371156"/>
            <a:ext cx="10515600" cy="435661"/>
          </a:xfrm>
        </p:spPr>
        <p:txBody>
          <a:bodyPr/>
          <a:lstStyle/>
          <a:p>
            <a:pPr marL="0" indent="0">
              <a:buNone/>
            </a:pPr>
            <a:r>
              <a:rPr lang="en-US" sz="2000" b="1" dirty="0"/>
              <a:t>Responsible for Procurement of Raw Materials Including:</a:t>
            </a:r>
            <a:endParaRPr lang="en-US" sz="2000" b="1" dirty="0"/>
          </a:p>
        </p:txBody>
      </p:sp>
      <p:sp>
        <p:nvSpPr>
          <p:cNvPr id="4" name="Content Placeholder 2">
            <a:extLst>
              <a:ext uri="{FF2B5EF4-FFF2-40B4-BE49-F238E27FC236}">
                <a16:creationId xmlns:a16="http://schemas.microsoft.com/office/drawing/2014/main" id="{7E1785C5-20DE-3243-8874-0CB60039A677}"/>
              </a:ext>
            </a:extLst>
          </p:cNvPr>
          <p:cNvSpPr txBox="1">
            <a:spLocks/>
          </p:cNvSpPr>
          <p:nvPr/>
        </p:nvSpPr>
        <p:spPr>
          <a:xfrm>
            <a:off x="5504935" y="1806817"/>
            <a:ext cx="5348416" cy="33195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smtClean="0"/>
              <a:t>Fasteners</a:t>
            </a:r>
          </a:p>
          <a:p>
            <a:r>
              <a:rPr lang="en-US" sz="1400" dirty="0" smtClean="0"/>
              <a:t>Tape</a:t>
            </a:r>
          </a:p>
          <a:p>
            <a:r>
              <a:rPr lang="en-US" sz="1400" dirty="0" smtClean="0"/>
              <a:t>Adhesives</a:t>
            </a:r>
          </a:p>
          <a:p>
            <a:r>
              <a:rPr lang="en-US" sz="1400" dirty="0" smtClean="0"/>
              <a:t>Chemicals and Compounds</a:t>
            </a:r>
          </a:p>
          <a:p>
            <a:r>
              <a:rPr lang="en-US" sz="1400" dirty="0" smtClean="0"/>
              <a:t>Rigging Material</a:t>
            </a:r>
          </a:p>
          <a:p>
            <a:r>
              <a:rPr lang="en-US" sz="1400" dirty="0" smtClean="0"/>
              <a:t>Safety Equipment</a:t>
            </a:r>
          </a:p>
          <a:p>
            <a:r>
              <a:rPr lang="en-US" sz="1400" dirty="0" smtClean="0"/>
              <a:t>Tools</a:t>
            </a:r>
          </a:p>
          <a:p>
            <a:r>
              <a:rPr lang="en-US" sz="1400" dirty="0" smtClean="0"/>
              <a:t>Hardware</a:t>
            </a:r>
          </a:p>
          <a:p>
            <a:r>
              <a:rPr lang="en-US" sz="1400" dirty="0" smtClean="0"/>
              <a:t>Bottles and Cylinders</a:t>
            </a:r>
          </a:p>
        </p:txBody>
      </p:sp>
      <p:sp>
        <p:nvSpPr>
          <p:cNvPr id="8" name="Slide Number Placeholder 5">
            <a:extLst>
              <a:ext uri="{FF2B5EF4-FFF2-40B4-BE49-F238E27FC236}">
                <a16:creationId xmlns:a16="http://schemas.microsoft.com/office/drawing/2014/main" id="{002EAA2D-0A35-A349-BCB9-EC81907B89B2}"/>
              </a:ext>
            </a:extLst>
          </p:cNvPr>
          <p:cNvSpPr>
            <a:spLocks noGrp="1"/>
          </p:cNvSpPr>
          <p:nvPr>
            <p:ph type="sldNum" sz="quarter" idx="12"/>
          </p:nvPr>
        </p:nvSpPr>
        <p:spPr>
          <a:xfrm>
            <a:off x="8610600" y="6356350"/>
            <a:ext cx="2743200" cy="365125"/>
          </a:xfrm>
        </p:spPr>
        <p:txBody>
          <a:bodyPr/>
          <a:lstStyle/>
          <a:p>
            <a:fld id="{E7C6FD75-0285-F041-B3DF-8E1B1E72BF17}" type="slidenum">
              <a:rPr lang="en-PT" smtClean="0"/>
              <a:t>5</a:t>
            </a:fld>
            <a:endParaRPr lang="en-PT" dirty="0"/>
          </a:p>
        </p:txBody>
      </p:sp>
      <p:sp>
        <p:nvSpPr>
          <p:cNvPr id="9" name="Content Placeholder 2">
            <a:extLst>
              <a:ext uri="{FF2B5EF4-FFF2-40B4-BE49-F238E27FC236}">
                <a16:creationId xmlns:a16="http://schemas.microsoft.com/office/drawing/2014/main" id="{7E1785C5-20DE-3243-8874-0CB60039A677}"/>
              </a:ext>
            </a:extLst>
          </p:cNvPr>
          <p:cNvSpPr txBox="1">
            <a:spLocks/>
          </p:cNvSpPr>
          <p:nvPr/>
        </p:nvSpPr>
        <p:spPr>
          <a:xfrm>
            <a:off x="838200" y="1588986"/>
            <a:ext cx="10515600" cy="4524761"/>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7200" dirty="0"/>
          </a:p>
          <a:p>
            <a:r>
              <a:rPr lang="en-US" sz="5600" dirty="0"/>
              <a:t>Steel Plate and Shapes</a:t>
            </a:r>
          </a:p>
          <a:p>
            <a:r>
              <a:rPr lang="en-US" sz="5600" dirty="0"/>
              <a:t>Pipe</a:t>
            </a:r>
          </a:p>
          <a:p>
            <a:r>
              <a:rPr lang="en-US" sz="5600" dirty="0"/>
              <a:t>Fittings</a:t>
            </a:r>
          </a:p>
          <a:p>
            <a:r>
              <a:rPr lang="en-US" sz="5600" dirty="0"/>
              <a:t>Paint</a:t>
            </a:r>
          </a:p>
          <a:p>
            <a:r>
              <a:rPr lang="en-US" sz="5600" dirty="0"/>
              <a:t>Coatings</a:t>
            </a:r>
          </a:p>
          <a:p>
            <a:r>
              <a:rPr lang="en-US" sz="5600" dirty="0"/>
              <a:t>Insulation</a:t>
            </a:r>
          </a:p>
          <a:p>
            <a:r>
              <a:rPr lang="en-US" sz="5600" dirty="0"/>
              <a:t>Abrasives</a:t>
            </a:r>
          </a:p>
          <a:p>
            <a:r>
              <a:rPr lang="en-US" sz="5600" dirty="0"/>
              <a:t>Lumber</a:t>
            </a:r>
          </a:p>
          <a:p>
            <a:r>
              <a:rPr lang="en-US" sz="5600" dirty="0"/>
              <a:t>Small Electrical Components</a:t>
            </a:r>
          </a:p>
          <a:p>
            <a:pPr marL="0" indent="0">
              <a:buNone/>
            </a:pPr>
            <a:endParaRPr lang="en-US" dirty="0" smtClean="0"/>
          </a:p>
          <a:p>
            <a:pPr marL="0" indent="0">
              <a:buNone/>
            </a:pPr>
            <a:endParaRPr lang="en-US" dirty="0"/>
          </a:p>
          <a:p>
            <a:pPr marL="0" indent="0">
              <a:buNone/>
            </a:pPr>
            <a:r>
              <a:rPr lang="en-US" sz="8000" b="1" dirty="0"/>
              <a:t>Potential Opportunities:</a:t>
            </a:r>
          </a:p>
          <a:p>
            <a:r>
              <a:rPr lang="en-US" sz="5600" dirty="0"/>
              <a:t>Textiles</a:t>
            </a:r>
          </a:p>
          <a:p>
            <a:r>
              <a:rPr lang="en-US" sz="5600" dirty="0"/>
              <a:t>Insulation</a:t>
            </a:r>
          </a:p>
          <a:p>
            <a:r>
              <a:rPr lang="en-US" sz="5600" dirty="0"/>
              <a:t>Ferrous and Nonferrous Sheets &amp; Shapes</a:t>
            </a:r>
          </a:p>
          <a:p>
            <a:r>
              <a:rPr lang="en-US" sz="5600" dirty="0"/>
              <a:t>Plastics</a:t>
            </a:r>
          </a:p>
        </p:txBody>
      </p:sp>
    </p:spTree>
    <p:extLst>
      <p:ext uri="{BB962C8B-B14F-4D97-AF65-F5344CB8AC3E}">
        <p14:creationId xmlns:p14="http://schemas.microsoft.com/office/powerpoint/2010/main" val="966115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10515600" cy="870551"/>
          </a:xfrm>
        </p:spPr>
        <p:txBody>
          <a:bodyPr/>
          <a:lstStyle/>
          <a:p>
            <a:r>
              <a:rPr lang="en-US" sz="3200" dirty="0">
                <a:solidFill>
                  <a:srgbClr val="003B4D"/>
                </a:solidFill>
              </a:rPr>
              <a:t>Valves, Fittings, Filters and Strainers Buying Office</a:t>
            </a:r>
          </a:p>
        </p:txBody>
      </p:sp>
      <p:sp>
        <p:nvSpPr>
          <p:cNvPr id="5" name="Content Placeholder 4"/>
          <p:cNvSpPr>
            <a:spLocks noGrp="1"/>
          </p:cNvSpPr>
          <p:nvPr>
            <p:ph idx="1"/>
          </p:nvPr>
        </p:nvSpPr>
        <p:spPr>
          <a:xfrm>
            <a:off x="838200" y="1078041"/>
            <a:ext cx="10515600" cy="4351338"/>
          </a:xfrm>
        </p:spPr>
        <p:txBody>
          <a:bodyPr/>
          <a:lstStyle/>
          <a:p>
            <a:pPr marL="0" indent="0">
              <a:buNone/>
            </a:pPr>
            <a:r>
              <a:rPr lang="en-US" sz="2000" b="1" dirty="0"/>
              <a:t>Responsible for Procurement of Various Complex Valves, Fittings, Filters and Strainers to Support Ship Construction, Overhaul and Fleet Support:</a:t>
            </a:r>
          </a:p>
        </p:txBody>
      </p:sp>
      <p:sp>
        <p:nvSpPr>
          <p:cNvPr id="8" name="Slide Number Placeholder 5">
            <a:extLst>
              <a:ext uri="{FF2B5EF4-FFF2-40B4-BE49-F238E27FC236}">
                <a16:creationId xmlns:a16="http://schemas.microsoft.com/office/drawing/2014/main" id="{002EAA2D-0A35-A349-BCB9-EC81907B89B2}"/>
              </a:ext>
            </a:extLst>
          </p:cNvPr>
          <p:cNvSpPr>
            <a:spLocks noGrp="1"/>
          </p:cNvSpPr>
          <p:nvPr>
            <p:ph type="sldNum" sz="quarter" idx="12"/>
          </p:nvPr>
        </p:nvSpPr>
        <p:spPr/>
        <p:txBody>
          <a:bodyPr/>
          <a:lstStyle/>
          <a:p>
            <a:fld id="{E7C6FD75-0285-F041-B3DF-8E1B1E72BF17}" type="slidenum">
              <a:rPr lang="en-PT" smtClean="0"/>
              <a:t>6</a:t>
            </a:fld>
            <a:endParaRPr lang="en-PT" dirty="0"/>
          </a:p>
        </p:txBody>
      </p:sp>
      <p:sp>
        <p:nvSpPr>
          <p:cNvPr id="6" name="Content Placeholder 4"/>
          <p:cNvSpPr txBox="1">
            <a:spLocks/>
          </p:cNvSpPr>
          <p:nvPr/>
        </p:nvSpPr>
        <p:spPr>
          <a:xfrm>
            <a:off x="838200" y="1792223"/>
            <a:ext cx="6297827" cy="43505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smtClean="0"/>
              <a:t>Valves</a:t>
            </a:r>
          </a:p>
          <a:p>
            <a:pPr lvl="1">
              <a:buFont typeface="Courier New" panose="02070309020205020404" pitchFamily="49" charset="0"/>
              <a:buChar char="o"/>
            </a:pPr>
            <a:r>
              <a:rPr lang="en-US" sz="1400" dirty="0" smtClean="0"/>
              <a:t>Standard Navy Valves</a:t>
            </a:r>
          </a:p>
          <a:p>
            <a:pPr lvl="1">
              <a:buFont typeface="Courier New" panose="02070309020205020404" pitchFamily="49" charset="0"/>
              <a:buChar char="o"/>
            </a:pPr>
            <a:r>
              <a:rPr lang="en-US" sz="1400" dirty="0" smtClean="0"/>
              <a:t>Ball Valves</a:t>
            </a:r>
          </a:p>
          <a:p>
            <a:pPr lvl="1">
              <a:buFont typeface="Courier New" panose="02070309020205020404" pitchFamily="49" charset="0"/>
              <a:buChar char="o"/>
            </a:pPr>
            <a:r>
              <a:rPr lang="en-US" sz="1400" dirty="0" smtClean="0"/>
              <a:t>Butterfly Valves</a:t>
            </a:r>
          </a:p>
          <a:p>
            <a:pPr lvl="1">
              <a:buFont typeface="Courier New" panose="02070309020205020404" pitchFamily="49" charset="0"/>
              <a:buChar char="o"/>
            </a:pPr>
            <a:r>
              <a:rPr lang="en-US" sz="1400" dirty="0" smtClean="0"/>
              <a:t>Check Valves</a:t>
            </a:r>
          </a:p>
          <a:p>
            <a:pPr lvl="1">
              <a:buFont typeface="Courier New" panose="02070309020205020404" pitchFamily="49" charset="0"/>
              <a:buChar char="o"/>
            </a:pPr>
            <a:r>
              <a:rPr lang="en-US" sz="1400" dirty="0" smtClean="0"/>
              <a:t>Gate Valves</a:t>
            </a:r>
          </a:p>
          <a:p>
            <a:pPr lvl="1">
              <a:buFont typeface="Courier New" panose="02070309020205020404" pitchFamily="49" charset="0"/>
              <a:buChar char="o"/>
            </a:pPr>
            <a:r>
              <a:rPr lang="en-US" sz="1400" dirty="0" smtClean="0"/>
              <a:t>Globe Valves</a:t>
            </a:r>
          </a:p>
          <a:p>
            <a:pPr lvl="1">
              <a:buFont typeface="Courier New" panose="02070309020205020404" pitchFamily="49" charset="0"/>
              <a:buChar char="o"/>
            </a:pPr>
            <a:r>
              <a:rPr lang="en-US" sz="1400" dirty="0" smtClean="0"/>
              <a:t>Swing Check Valves</a:t>
            </a:r>
          </a:p>
          <a:p>
            <a:pPr lvl="1">
              <a:buFont typeface="Courier New" panose="02070309020205020404" pitchFamily="49" charset="0"/>
              <a:buChar char="o"/>
            </a:pPr>
            <a:r>
              <a:rPr lang="en-US" sz="1400" dirty="0" smtClean="0"/>
              <a:t>Regulator Valves</a:t>
            </a:r>
          </a:p>
          <a:p>
            <a:pPr lvl="1">
              <a:buFont typeface="Courier New" panose="02070309020205020404" pitchFamily="49" charset="0"/>
              <a:buChar char="o"/>
            </a:pPr>
            <a:r>
              <a:rPr lang="en-US" sz="1400" dirty="0" smtClean="0"/>
              <a:t>Relief Valves</a:t>
            </a:r>
          </a:p>
          <a:p>
            <a:pPr lvl="1">
              <a:buFont typeface="Courier New" panose="02070309020205020404" pitchFamily="49" charset="0"/>
              <a:buChar char="o"/>
            </a:pPr>
            <a:r>
              <a:rPr lang="en-US" sz="1400" dirty="0" smtClean="0"/>
              <a:t>Throttle Valves</a:t>
            </a:r>
          </a:p>
          <a:p>
            <a:pPr marL="457200" lvl="1" indent="0">
              <a:buNone/>
            </a:pPr>
            <a:endParaRPr lang="en-US" sz="800" b="1" dirty="0" smtClean="0"/>
          </a:p>
          <a:p>
            <a:pPr marL="457200" lvl="1" indent="0">
              <a:buNone/>
            </a:pPr>
            <a:endParaRPr lang="en-US" sz="800" b="1" dirty="0" smtClean="0"/>
          </a:p>
          <a:p>
            <a:pPr marL="0" indent="0">
              <a:buNone/>
            </a:pPr>
            <a:r>
              <a:rPr lang="en-US" sz="2000" b="1" dirty="0" smtClean="0"/>
              <a:t>Potential Opportunities: </a:t>
            </a:r>
          </a:p>
          <a:p>
            <a:r>
              <a:rPr lang="en-US" sz="1400" dirty="0" smtClean="0"/>
              <a:t>Standard Navy Valves</a:t>
            </a:r>
          </a:p>
          <a:p>
            <a:r>
              <a:rPr lang="en-US" sz="1400" dirty="0" smtClean="0"/>
              <a:t>Fittings</a:t>
            </a:r>
          </a:p>
          <a:p>
            <a:r>
              <a:rPr lang="en-US" sz="1400" dirty="0" smtClean="0"/>
              <a:t>The use of new technologies such as Additive Manufacturing</a:t>
            </a:r>
            <a:endParaRPr lang="en-US" sz="1400" dirty="0"/>
          </a:p>
        </p:txBody>
      </p:sp>
      <p:sp>
        <p:nvSpPr>
          <p:cNvPr id="7" name="Content Placeholder 4"/>
          <p:cNvSpPr txBox="1">
            <a:spLocks/>
          </p:cNvSpPr>
          <p:nvPr/>
        </p:nvSpPr>
        <p:spPr>
          <a:xfrm>
            <a:off x="4777946" y="1792223"/>
            <a:ext cx="6297827" cy="43505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Manifolds</a:t>
            </a:r>
          </a:p>
          <a:p>
            <a:r>
              <a:rPr lang="en-US" sz="1600" dirty="0"/>
              <a:t>Strainers</a:t>
            </a:r>
          </a:p>
          <a:p>
            <a:r>
              <a:rPr lang="en-US" sz="1600" dirty="0" smtClean="0"/>
              <a:t>Filters</a:t>
            </a:r>
          </a:p>
          <a:p>
            <a:pPr lvl="1">
              <a:buFont typeface="Courier New" panose="02070309020205020404" pitchFamily="49" charset="0"/>
              <a:buChar char="o"/>
            </a:pPr>
            <a:r>
              <a:rPr lang="en-US" sz="1400" dirty="0" smtClean="0"/>
              <a:t>Air</a:t>
            </a:r>
          </a:p>
          <a:p>
            <a:pPr lvl="1">
              <a:buFont typeface="Courier New" panose="02070309020205020404" pitchFamily="49" charset="0"/>
              <a:buChar char="o"/>
            </a:pPr>
            <a:r>
              <a:rPr lang="en-US" sz="1400" dirty="0" smtClean="0"/>
              <a:t>Lube </a:t>
            </a:r>
            <a:r>
              <a:rPr lang="en-US" sz="1400" dirty="0"/>
              <a:t>Oil</a:t>
            </a:r>
          </a:p>
          <a:p>
            <a:pPr lvl="1">
              <a:buFont typeface="Courier New" panose="02070309020205020404" pitchFamily="49" charset="0"/>
              <a:buChar char="o"/>
            </a:pPr>
            <a:r>
              <a:rPr lang="en-US" sz="1400" dirty="0"/>
              <a:t>Waste</a:t>
            </a:r>
          </a:p>
          <a:p>
            <a:pPr lvl="1">
              <a:buFont typeface="Courier New" panose="02070309020205020404" pitchFamily="49" charset="0"/>
              <a:buChar char="o"/>
            </a:pPr>
            <a:r>
              <a:rPr lang="en-US" sz="1400" dirty="0"/>
              <a:t>Water</a:t>
            </a:r>
          </a:p>
          <a:p>
            <a:r>
              <a:rPr lang="en-US" sz="1600" dirty="0" smtClean="0"/>
              <a:t>Pipe </a:t>
            </a:r>
            <a:r>
              <a:rPr lang="en-US" sz="1600" dirty="0"/>
              <a:t>Fittings </a:t>
            </a:r>
          </a:p>
          <a:p>
            <a:pPr lvl="1">
              <a:buFont typeface="Courier New" panose="02070309020205020404" pitchFamily="49" charset="0"/>
              <a:buChar char="o"/>
            </a:pPr>
            <a:r>
              <a:rPr lang="en-US" sz="1400" dirty="0"/>
              <a:t>Formed Fittings</a:t>
            </a:r>
          </a:p>
          <a:p>
            <a:pPr lvl="1">
              <a:buFont typeface="Courier New" panose="02070309020205020404" pitchFamily="49" charset="0"/>
              <a:buChar char="o"/>
            </a:pPr>
            <a:r>
              <a:rPr lang="en-US" sz="1400" dirty="0"/>
              <a:t>Machined Fittings</a:t>
            </a:r>
          </a:p>
          <a:p>
            <a:pPr lvl="1">
              <a:buFont typeface="Courier New" panose="02070309020205020404" pitchFamily="49" charset="0"/>
              <a:buChar char="o"/>
            </a:pPr>
            <a:r>
              <a:rPr lang="en-US" sz="1400" dirty="0"/>
              <a:t>Expansion Joints</a:t>
            </a:r>
          </a:p>
          <a:p>
            <a:pPr marL="457200" lvl="1" indent="0">
              <a:buNone/>
            </a:pPr>
            <a:endParaRPr lang="en-US" sz="2000" b="1" dirty="0" smtClean="0"/>
          </a:p>
        </p:txBody>
      </p:sp>
    </p:spTree>
    <p:extLst>
      <p:ext uri="{BB962C8B-B14F-4D97-AF65-F5344CB8AC3E}">
        <p14:creationId xmlns:p14="http://schemas.microsoft.com/office/powerpoint/2010/main" val="10821815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93276"/>
            <a:ext cx="10515600" cy="1325563"/>
          </a:xfrm>
        </p:spPr>
        <p:txBody>
          <a:bodyPr/>
          <a:lstStyle/>
          <a:p>
            <a:r>
              <a:rPr lang="en-US" sz="3200" dirty="0">
                <a:solidFill>
                  <a:srgbClr val="003B4D"/>
                </a:solidFill>
              </a:rPr>
              <a:t>Complex Deck Machinery Buying Office </a:t>
            </a:r>
          </a:p>
        </p:txBody>
      </p:sp>
      <p:sp>
        <p:nvSpPr>
          <p:cNvPr id="8" name="Content Placeholder 7"/>
          <p:cNvSpPr>
            <a:spLocks noGrp="1"/>
          </p:cNvSpPr>
          <p:nvPr>
            <p:ph idx="1"/>
          </p:nvPr>
        </p:nvSpPr>
        <p:spPr>
          <a:xfrm>
            <a:off x="838200" y="1108933"/>
            <a:ext cx="10515600" cy="4351338"/>
          </a:xfrm>
        </p:spPr>
        <p:txBody>
          <a:bodyPr/>
          <a:lstStyle/>
          <a:p>
            <a:pPr marL="0" indent="0">
              <a:buNone/>
            </a:pPr>
            <a:r>
              <a:rPr lang="en-US" sz="1800" b="1" dirty="0"/>
              <a:t>Responsible for Procurement of Various Complex Mechanical Components and Systems in Support of New Construction and Refueling and Complex Overhaul (RCOH) Carrier Programs:</a:t>
            </a:r>
          </a:p>
        </p:txBody>
      </p:sp>
      <p:sp>
        <p:nvSpPr>
          <p:cNvPr id="6" name="Slide Number Placeholder 5">
            <a:extLst>
              <a:ext uri="{FF2B5EF4-FFF2-40B4-BE49-F238E27FC236}">
                <a16:creationId xmlns:a16="http://schemas.microsoft.com/office/drawing/2014/main" id="{002EAA2D-0A35-A349-BCB9-EC81907B89B2}"/>
              </a:ext>
            </a:extLst>
          </p:cNvPr>
          <p:cNvSpPr>
            <a:spLocks noGrp="1"/>
          </p:cNvSpPr>
          <p:nvPr>
            <p:ph type="sldNum" sz="quarter" idx="12"/>
          </p:nvPr>
        </p:nvSpPr>
        <p:spPr/>
        <p:txBody>
          <a:bodyPr/>
          <a:lstStyle/>
          <a:p>
            <a:fld id="{E7C6FD75-0285-F041-B3DF-8E1B1E72BF17}" type="slidenum">
              <a:rPr lang="en-PT" smtClean="0"/>
              <a:t>7</a:t>
            </a:fld>
            <a:endParaRPr lang="en-PT" dirty="0"/>
          </a:p>
        </p:txBody>
      </p:sp>
      <p:sp>
        <p:nvSpPr>
          <p:cNvPr id="4" name="Content Placeholder 7"/>
          <p:cNvSpPr txBox="1">
            <a:spLocks/>
          </p:cNvSpPr>
          <p:nvPr/>
        </p:nvSpPr>
        <p:spPr>
          <a:xfrm>
            <a:off x="838200" y="1785551"/>
            <a:ext cx="3659660" cy="45534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50" dirty="0" smtClean="0"/>
              <a:t>Plasma </a:t>
            </a:r>
            <a:r>
              <a:rPr lang="en-US" sz="1050" dirty="0"/>
              <a:t>Arc Waste Destruction System (PAWDS) and Other Solid Waste Disposal Systems </a:t>
            </a:r>
          </a:p>
          <a:p>
            <a:r>
              <a:rPr lang="en-US" sz="1050" dirty="0"/>
              <a:t>Turbines &amp; Secondary Propulsion Systems </a:t>
            </a:r>
          </a:p>
          <a:p>
            <a:r>
              <a:rPr lang="en-US" sz="1050" dirty="0"/>
              <a:t>Advance Weapons Elevators (AWEs) and Component Systems </a:t>
            </a:r>
          </a:p>
          <a:p>
            <a:r>
              <a:rPr lang="en-US" sz="1050" dirty="0"/>
              <a:t>Main Condensate Pumps </a:t>
            </a:r>
          </a:p>
          <a:p>
            <a:r>
              <a:rPr lang="en-US" sz="1050" dirty="0"/>
              <a:t>Distillers and Distillation Pumps  </a:t>
            </a:r>
          </a:p>
          <a:p>
            <a:r>
              <a:rPr lang="en-US" sz="1050" dirty="0"/>
              <a:t>Air Turbine Pumps </a:t>
            </a:r>
          </a:p>
          <a:p>
            <a:r>
              <a:rPr lang="en-US" sz="1050" dirty="0"/>
              <a:t>Coolers/Heat Exchangers </a:t>
            </a:r>
          </a:p>
          <a:p>
            <a:r>
              <a:rPr lang="en-US" sz="1050" dirty="0"/>
              <a:t>Non-Destructive Test (NDT) </a:t>
            </a:r>
            <a:r>
              <a:rPr lang="en-US" sz="1050" dirty="0" smtClean="0"/>
              <a:t>Equipment</a:t>
            </a:r>
          </a:p>
          <a:p>
            <a:pPr marL="0" indent="0">
              <a:buNone/>
            </a:pPr>
            <a:endParaRPr lang="en-US" sz="200" dirty="0"/>
          </a:p>
          <a:p>
            <a:pPr marL="0" indent="0">
              <a:buNone/>
            </a:pPr>
            <a:r>
              <a:rPr lang="en-US" sz="1800" b="1" dirty="0" smtClean="0"/>
              <a:t>Potential Opportunities:</a:t>
            </a:r>
          </a:p>
          <a:p>
            <a:r>
              <a:rPr lang="en-US" sz="1050" dirty="0" smtClean="0"/>
              <a:t>Actuators (AWEs) </a:t>
            </a:r>
          </a:p>
          <a:p>
            <a:r>
              <a:rPr lang="en-US" sz="1050" dirty="0" smtClean="0"/>
              <a:t>Stators </a:t>
            </a:r>
            <a:r>
              <a:rPr lang="en-US" sz="1050" dirty="0"/>
              <a:t>(AWEs) </a:t>
            </a:r>
          </a:p>
          <a:p>
            <a:r>
              <a:rPr lang="en-US" sz="1050" dirty="0"/>
              <a:t>PAWDS</a:t>
            </a:r>
          </a:p>
          <a:p>
            <a:r>
              <a:rPr lang="en-US" sz="1050" dirty="0"/>
              <a:t>Galley Ventilation Systems </a:t>
            </a:r>
          </a:p>
          <a:p>
            <a:r>
              <a:rPr lang="en-US" sz="1050" dirty="0"/>
              <a:t>Coolers/Heat Exchangers </a:t>
            </a:r>
          </a:p>
          <a:p>
            <a:r>
              <a:rPr lang="en-US" sz="1050" dirty="0"/>
              <a:t>Acoustic Valves</a:t>
            </a:r>
          </a:p>
        </p:txBody>
      </p:sp>
      <p:sp>
        <p:nvSpPr>
          <p:cNvPr id="5" name="Content Placeholder 7"/>
          <p:cNvSpPr txBox="1">
            <a:spLocks/>
          </p:cNvSpPr>
          <p:nvPr/>
        </p:nvSpPr>
        <p:spPr>
          <a:xfrm>
            <a:off x="5179541" y="1791728"/>
            <a:ext cx="3161270" cy="45534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50" dirty="0"/>
              <a:t>Arrays </a:t>
            </a:r>
          </a:p>
          <a:p>
            <a:r>
              <a:rPr lang="en-US" sz="1050" dirty="0"/>
              <a:t>Air Purification Systems</a:t>
            </a:r>
          </a:p>
          <a:p>
            <a:r>
              <a:rPr lang="en-US" sz="1050" dirty="0"/>
              <a:t>Reverse Osmosis Systems and Lube Oil Coolers </a:t>
            </a:r>
          </a:p>
          <a:p>
            <a:r>
              <a:rPr lang="en-US" sz="1050" dirty="0"/>
              <a:t>Winches, Cranes and Hoists </a:t>
            </a:r>
          </a:p>
          <a:p>
            <a:r>
              <a:rPr lang="en-US" sz="1050" dirty="0"/>
              <a:t>Wastewater Treatment &amp; Disposal Systems </a:t>
            </a:r>
          </a:p>
          <a:p>
            <a:r>
              <a:rPr lang="en-US" sz="1050" dirty="0" err="1"/>
              <a:t>Vaneaxial</a:t>
            </a:r>
            <a:r>
              <a:rPr lang="en-US" sz="1050" dirty="0"/>
              <a:t> Fans and Air Filtration Systems </a:t>
            </a:r>
          </a:p>
          <a:p>
            <a:r>
              <a:rPr lang="en-US" sz="1050" dirty="0"/>
              <a:t>Galley Ventilation Systems and Main Refrigeration Units (MRUs) </a:t>
            </a:r>
          </a:p>
        </p:txBody>
      </p:sp>
    </p:spTree>
    <p:extLst>
      <p:ext uri="{BB962C8B-B14F-4D97-AF65-F5344CB8AC3E}">
        <p14:creationId xmlns:p14="http://schemas.microsoft.com/office/powerpoint/2010/main" val="763162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213669"/>
            <a:ext cx="10515600" cy="814945"/>
          </a:xfrm>
        </p:spPr>
        <p:txBody>
          <a:bodyPr/>
          <a:lstStyle/>
          <a:p>
            <a:r>
              <a:rPr lang="en-US" sz="3200" dirty="0">
                <a:solidFill>
                  <a:srgbClr val="003B4D"/>
                </a:solidFill>
              </a:rPr>
              <a:t>IT Hardware, Software and Services Buying Office</a:t>
            </a:r>
          </a:p>
        </p:txBody>
      </p:sp>
      <p:sp>
        <p:nvSpPr>
          <p:cNvPr id="8" name="Content Placeholder 7"/>
          <p:cNvSpPr>
            <a:spLocks noGrp="1"/>
          </p:cNvSpPr>
          <p:nvPr>
            <p:ph idx="1"/>
          </p:nvPr>
        </p:nvSpPr>
        <p:spPr>
          <a:xfrm>
            <a:off x="838200" y="1028614"/>
            <a:ext cx="10515600" cy="3601140"/>
          </a:xfrm>
        </p:spPr>
        <p:txBody>
          <a:bodyPr/>
          <a:lstStyle/>
          <a:p>
            <a:pPr marL="0" indent="0">
              <a:buNone/>
            </a:pPr>
            <a:r>
              <a:rPr lang="en-US" sz="2000" b="1" dirty="0"/>
              <a:t>Responsible for Procurement of Information Technology (IT) Hardware, Software and Services:</a:t>
            </a:r>
          </a:p>
        </p:txBody>
      </p:sp>
      <p:sp>
        <p:nvSpPr>
          <p:cNvPr id="6" name="Slide Number Placeholder 5">
            <a:extLst>
              <a:ext uri="{FF2B5EF4-FFF2-40B4-BE49-F238E27FC236}">
                <a16:creationId xmlns:a16="http://schemas.microsoft.com/office/drawing/2014/main" id="{002EAA2D-0A35-A349-BCB9-EC81907B89B2}"/>
              </a:ext>
            </a:extLst>
          </p:cNvPr>
          <p:cNvSpPr>
            <a:spLocks noGrp="1"/>
          </p:cNvSpPr>
          <p:nvPr>
            <p:ph type="sldNum" sz="quarter" idx="12"/>
          </p:nvPr>
        </p:nvSpPr>
        <p:spPr/>
        <p:txBody>
          <a:bodyPr/>
          <a:lstStyle/>
          <a:p>
            <a:fld id="{E7C6FD75-0285-F041-B3DF-8E1B1E72BF17}" type="slidenum">
              <a:rPr lang="en-PT" smtClean="0"/>
              <a:t>8</a:t>
            </a:fld>
            <a:endParaRPr lang="en-PT" dirty="0"/>
          </a:p>
        </p:txBody>
      </p:sp>
      <p:sp>
        <p:nvSpPr>
          <p:cNvPr id="2" name="Text Placeholder 1"/>
          <p:cNvSpPr>
            <a:spLocks noGrp="1"/>
          </p:cNvSpPr>
          <p:nvPr>
            <p:ph type="body" sz="quarter" idx="13"/>
          </p:nvPr>
        </p:nvSpPr>
        <p:spPr/>
        <p:txBody>
          <a:bodyPr/>
          <a:lstStyle/>
          <a:p>
            <a:pPr algn="ctr"/>
            <a:r>
              <a:rPr lang="en-US" dirty="0"/>
              <a:t>Be advised some products/services are under long term agreements</a:t>
            </a:r>
          </a:p>
          <a:p>
            <a:pPr algn="ctr"/>
            <a:endParaRPr lang="en-US" dirty="0"/>
          </a:p>
        </p:txBody>
      </p:sp>
      <p:sp>
        <p:nvSpPr>
          <p:cNvPr id="4" name="Content Placeholder 7"/>
          <p:cNvSpPr txBox="1">
            <a:spLocks/>
          </p:cNvSpPr>
          <p:nvPr/>
        </p:nvSpPr>
        <p:spPr>
          <a:xfrm>
            <a:off x="838200" y="1796705"/>
            <a:ext cx="3659660" cy="45534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Computer Programs</a:t>
            </a:r>
          </a:p>
          <a:p>
            <a:r>
              <a:rPr lang="en-US" sz="1400" dirty="0"/>
              <a:t>Cell Phones </a:t>
            </a:r>
          </a:p>
          <a:p>
            <a:r>
              <a:rPr lang="en-US" sz="1400" dirty="0"/>
              <a:t>Telecommunication System </a:t>
            </a:r>
          </a:p>
          <a:p>
            <a:r>
              <a:rPr lang="en-US" sz="1400" dirty="0"/>
              <a:t>Travel Services/System</a:t>
            </a:r>
          </a:p>
          <a:p>
            <a:r>
              <a:rPr lang="en-US" sz="1400" dirty="0"/>
              <a:t>Printers</a:t>
            </a:r>
          </a:p>
          <a:p>
            <a:pPr marL="0" indent="0">
              <a:buNone/>
            </a:pPr>
            <a:endParaRPr lang="en-US" sz="200" dirty="0"/>
          </a:p>
          <a:p>
            <a:pPr marL="0" indent="0">
              <a:buNone/>
            </a:pPr>
            <a:r>
              <a:rPr lang="en-US" sz="2000" b="1" dirty="0" smtClean="0"/>
              <a:t>Potential Opportunities:</a:t>
            </a:r>
          </a:p>
          <a:p>
            <a:r>
              <a:rPr lang="en-US" sz="1400" dirty="0"/>
              <a:t>IT Staff Augmentation </a:t>
            </a:r>
          </a:p>
          <a:p>
            <a:r>
              <a:rPr lang="en-US" sz="1400" dirty="0"/>
              <a:t>Off the Shelf IT Hardware/Software</a:t>
            </a:r>
          </a:p>
        </p:txBody>
      </p:sp>
      <p:sp>
        <p:nvSpPr>
          <p:cNvPr id="5" name="Content Placeholder 7"/>
          <p:cNvSpPr txBox="1">
            <a:spLocks/>
          </p:cNvSpPr>
          <p:nvPr/>
        </p:nvSpPr>
        <p:spPr>
          <a:xfrm>
            <a:off x="5171303" y="1796705"/>
            <a:ext cx="3161270" cy="30038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Internet Service</a:t>
            </a:r>
          </a:p>
          <a:p>
            <a:r>
              <a:rPr lang="en-US" sz="1400" dirty="0"/>
              <a:t>Credit Cards</a:t>
            </a:r>
          </a:p>
          <a:p>
            <a:r>
              <a:rPr lang="en-US" sz="1400" dirty="0"/>
              <a:t>Computers</a:t>
            </a:r>
          </a:p>
          <a:p>
            <a:r>
              <a:rPr lang="en-US" sz="1400" dirty="0"/>
              <a:t>Internet Domain Names</a:t>
            </a:r>
          </a:p>
        </p:txBody>
      </p:sp>
    </p:spTree>
    <p:extLst>
      <p:ext uri="{BB962C8B-B14F-4D97-AF65-F5344CB8AC3E}">
        <p14:creationId xmlns:p14="http://schemas.microsoft.com/office/powerpoint/2010/main" val="2132066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6"/>
            <a:ext cx="10515600" cy="629594"/>
          </a:xfrm>
        </p:spPr>
        <p:txBody>
          <a:bodyPr/>
          <a:lstStyle/>
          <a:p>
            <a:r>
              <a:rPr lang="en-US" sz="3200" dirty="0">
                <a:solidFill>
                  <a:srgbClr val="003B4D"/>
                </a:solidFill>
              </a:rPr>
              <a:t>Maintenance Repair Operations </a:t>
            </a:r>
          </a:p>
        </p:txBody>
      </p:sp>
      <p:sp>
        <p:nvSpPr>
          <p:cNvPr id="5" name="Content Placeholder 4"/>
          <p:cNvSpPr>
            <a:spLocks noGrp="1"/>
          </p:cNvSpPr>
          <p:nvPr>
            <p:ph idx="1"/>
          </p:nvPr>
        </p:nvSpPr>
        <p:spPr>
          <a:xfrm>
            <a:off x="838200" y="1115112"/>
            <a:ext cx="10515600" cy="4351338"/>
          </a:xfrm>
        </p:spPr>
        <p:txBody>
          <a:bodyPr/>
          <a:lstStyle/>
          <a:p>
            <a:pPr marL="0" indent="0">
              <a:buNone/>
            </a:pPr>
            <a:r>
              <a:rPr lang="en-US" sz="2000" b="1" dirty="0"/>
              <a:t>Responsible for Procurement of Maintenance Repair Operations:</a:t>
            </a:r>
          </a:p>
        </p:txBody>
      </p:sp>
      <p:sp>
        <p:nvSpPr>
          <p:cNvPr id="8" name="Slide Number Placeholder 5">
            <a:extLst>
              <a:ext uri="{FF2B5EF4-FFF2-40B4-BE49-F238E27FC236}">
                <a16:creationId xmlns:a16="http://schemas.microsoft.com/office/drawing/2014/main" id="{002EAA2D-0A35-A349-BCB9-EC81907B89B2}"/>
              </a:ext>
            </a:extLst>
          </p:cNvPr>
          <p:cNvSpPr>
            <a:spLocks noGrp="1"/>
          </p:cNvSpPr>
          <p:nvPr>
            <p:ph type="sldNum" sz="quarter" idx="12"/>
          </p:nvPr>
        </p:nvSpPr>
        <p:spPr/>
        <p:txBody>
          <a:bodyPr/>
          <a:lstStyle/>
          <a:p>
            <a:fld id="{E7C6FD75-0285-F041-B3DF-8E1B1E72BF17}" type="slidenum">
              <a:rPr lang="en-PT" smtClean="0"/>
              <a:t>9</a:t>
            </a:fld>
            <a:endParaRPr lang="en-PT" dirty="0"/>
          </a:p>
        </p:txBody>
      </p:sp>
      <p:sp>
        <p:nvSpPr>
          <p:cNvPr id="6" name="Content Placeholder 4"/>
          <p:cNvSpPr txBox="1">
            <a:spLocks/>
          </p:cNvSpPr>
          <p:nvPr/>
        </p:nvSpPr>
        <p:spPr>
          <a:xfrm>
            <a:off x="838200" y="1655205"/>
            <a:ext cx="6297827" cy="43505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Fuels</a:t>
            </a:r>
          </a:p>
          <a:p>
            <a:r>
              <a:rPr lang="en-US" sz="1600" dirty="0"/>
              <a:t>Maintenance – Elevator, Cranes </a:t>
            </a:r>
          </a:p>
          <a:p>
            <a:r>
              <a:rPr lang="en-US" sz="1600" dirty="0"/>
              <a:t>Cars, Trucks, Other Vehicles – Maintenance </a:t>
            </a:r>
          </a:p>
          <a:p>
            <a:r>
              <a:rPr lang="en-US" sz="1600" dirty="0"/>
              <a:t>Safety Supplies and Tools </a:t>
            </a:r>
          </a:p>
          <a:p>
            <a:r>
              <a:rPr lang="en-US" sz="1600" dirty="0"/>
              <a:t>Shipyard Garage Services </a:t>
            </a:r>
          </a:p>
          <a:p>
            <a:r>
              <a:rPr lang="en-US" sz="1600" dirty="0"/>
              <a:t>Welding Metal and Equipment </a:t>
            </a:r>
          </a:p>
          <a:p>
            <a:r>
              <a:rPr lang="en-US" sz="1600" dirty="0"/>
              <a:t>Metrology </a:t>
            </a:r>
            <a:r>
              <a:rPr lang="en-US" sz="1600" dirty="0" smtClean="0"/>
              <a:t>Equipment</a:t>
            </a:r>
            <a:endParaRPr lang="en-US" sz="1600" dirty="0"/>
          </a:p>
        </p:txBody>
      </p:sp>
    </p:spTree>
    <p:extLst>
      <p:ext uri="{BB962C8B-B14F-4D97-AF65-F5344CB8AC3E}">
        <p14:creationId xmlns:p14="http://schemas.microsoft.com/office/powerpoint/2010/main" val="93885827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rgbClr val="24272A"/>
      </a:dk1>
      <a:lt1>
        <a:srgbClr val="FFFFFF"/>
      </a:lt1>
      <a:dk2>
        <a:srgbClr val="003B4D"/>
      </a:dk2>
      <a:lt2>
        <a:srgbClr val="E7E6E6"/>
      </a:lt2>
      <a:accent1>
        <a:srgbClr val="5B6670"/>
      </a:accent1>
      <a:accent2>
        <a:srgbClr val="75ABD1"/>
      </a:accent2>
      <a:accent3>
        <a:srgbClr val="A5A5A5"/>
      </a:accent3>
      <a:accent4>
        <a:srgbClr val="0094D0"/>
      </a:accent4>
      <a:accent5>
        <a:srgbClr val="006EAD"/>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II PPT template" id="{652D898E-E1A6-0747-89ED-112854922EB9}" vid="{35B19664-C801-F741-A144-B33A5FDBA9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F1C96E918A373429BC2F37A1D97E417" ma:contentTypeVersion="1" ma:contentTypeDescription="Create a new document." ma:contentTypeScope="" ma:versionID="ca76e348eebaec45dd2d942817f27316">
  <xsd:schema xmlns:xsd="http://www.w3.org/2001/XMLSchema" xmlns:xs="http://www.w3.org/2001/XMLSchema" xmlns:p="http://schemas.microsoft.com/office/2006/metadata/properties" targetNamespace="http://schemas.microsoft.com/office/2006/metadata/properties" ma:root="true" ma:fieldsID="6834f8c0c0eabdc6c42b2f987c760c0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07E41D-C674-4EC2-84A1-3581E5150B17}">
  <ds:schemaRefs>
    <ds:schemaRef ds:uri="http://schemas.microsoft.com/sharepoint/v3/contenttype/forms"/>
  </ds:schemaRefs>
</ds:datastoreItem>
</file>

<file path=customXml/itemProps2.xml><?xml version="1.0" encoding="utf-8"?>
<ds:datastoreItem xmlns:ds="http://schemas.openxmlformats.org/officeDocument/2006/customXml" ds:itemID="{7430D97E-3FF6-43B4-9A1E-78FB8CCA3824}">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s>
</ds:datastoreItem>
</file>

<file path=customXml/itemProps3.xml><?xml version="1.0" encoding="utf-8"?>
<ds:datastoreItem xmlns:ds="http://schemas.openxmlformats.org/officeDocument/2006/customXml" ds:itemID="{06AC4C4E-E4C1-401D-80F3-7CF327467A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1523</TotalTime>
  <Words>2667</Words>
  <Application>Microsoft Office PowerPoint</Application>
  <PresentationFormat>Widescreen</PresentationFormat>
  <Paragraphs>457</Paragraphs>
  <Slides>37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Century Gothic</vt:lpstr>
      <vt:lpstr>Courier New</vt:lpstr>
      <vt:lpstr>Office Theme</vt:lpstr>
      <vt:lpstr>Newport News Shipbuilding </vt:lpstr>
      <vt:lpstr>Newport News Shipbuilding</vt:lpstr>
      <vt:lpstr>NNS Navy Programs</vt:lpstr>
      <vt:lpstr>NNS Buying Offices</vt:lpstr>
      <vt:lpstr>Raw Material, Hardware and Small Electrical Components Buying Office </vt:lpstr>
      <vt:lpstr>Valves, Fittings, Filters and Strainers Buying Office</vt:lpstr>
      <vt:lpstr>Complex Deck Machinery Buying Office </vt:lpstr>
      <vt:lpstr>IT Hardware, Software and Services Buying Office</vt:lpstr>
      <vt:lpstr>Maintenance Repair Operations </vt:lpstr>
      <vt:lpstr>Construction, Engineering and Facilities Services Buying Office</vt:lpstr>
      <vt:lpstr>Business Services Buying Office</vt:lpstr>
      <vt:lpstr>Complex Electrical Components Buying Office </vt:lpstr>
      <vt:lpstr>Make/Buy, Build to Print, Shipboard Subcontracted Materials Buying Office </vt:lpstr>
      <vt:lpstr>Shipboard Subcontract Services Buying Office </vt:lpstr>
      <vt:lpstr>Outsourcing &amp; Complex Build to Print Buying Office</vt:lpstr>
      <vt:lpstr>How to Become  an NNS Supplier </vt:lpstr>
      <vt:lpstr>Prospective Supplier Program</vt:lpstr>
      <vt:lpstr>NNS Webpage Navigation</vt:lpstr>
      <vt:lpstr>NNS Suppliers Webpage Navigation</vt:lpstr>
      <vt:lpstr>Prospective Suppliers Webpage</vt:lpstr>
      <vt:lpstr>Fill Out Prospective Supplier Form</vt:lpstr>
      <vt:lpstr>Prospective Supplier Form Continued </vt:lpstr>
      <vt:lpstr>NNS Supplier Base Path</vt:lpstr>
      <vt:lpstr>NNS Supplier Base Process </vt:lpstr>
      <vt:lpstr>On-Boarding New Suppliers – Supplier Data</vt:lpstr>
      <vt:lpstr>On-Boarding New Suppliers – Supplier Quality </vt:lpstr>
      <vt:lpstr>On-Boarding New Suppliers – Supplier Quality Continued</vt:lpstr>
      <vt:lpstr>On-Boarding New Suppliers – Supplier Quality Continued</vt:lpstr>
      <vt:lpstr>On-Boarding New Suppliers – Environmental Health &amp; Safety</vt:lpstr>
      <vt:lpstr>NNS Supplier Base Process Continued</vt:lpstr>
      <vt:lpstr>Ethics and Compliance</vt:lpstr>
      <vt:lpstr>Supplier Ethics and Business Conduct Webpage</vt:lpstr>
      <vt:lpstr>NNS Supplier Responsibilities</vt:lpstr>
      <vt:lpstr>Supplier Code of Conduct; Expectations we hold for Suppliers</vt:lpstr>
      <vt:lpstr>Commonly Asked Questions </vt:lpstr>
      <vt:lpstr>Contact Information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Veronica Costas</dc:creator>
  <cp:lastModifiedBy>Farley, Sondra N.</cp:lastModifiedBy>
  <cp:revision>40</cp:revision>
  <dcterms:created xsi:type="dcterms:W3CDTF">2022-03-16T08:50:33Z</dcterms:created>
  <dcterms:modified xsi:type="dcterms:W3CDTF">2022-07-08T17:53:04Z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0x0101000F1C96E918A373429BC2F37A1D97E417</vt:lpwstr>
  </property>
</Properties>
</file>